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3" r:id="rId3"/>
    <p:sldId id="347" r:id="rId4"/>
    <p:sldId id="351" r:id="rId5"/>
    <p:sldId id="348" r:id="rId6"/>
    <p:sldId id="350" r:id="rId7"/>
    <p:sldId id="345" r:id="rId8"/>
    <p:sldId id="324" r:id="rId9"/>
    <p:sldId id="333" r:id="rId10"/>
    <p:sldId id="334" r:id="rId11"/>
    <p:sldId id="335" r:id="rId12"/>
    <p:sldId id="336" r:id="rId13"/>
    <p:sldId id="337" r:id="rId14"/>
    <p:sldId id="340" r:id="rId15"/>
    <p:sldId id="352" r:id="rId16"/>
    <p:sldId id="338" r:id="rId17"/>
    <p:sldId id="341" r:id="rId18"/>
    <p:sldId id="346" r:id="rId19"/>
    <p:sldId id="342" r:id="rId20"/>
    <p:sldId id="331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FF"/>
    <a:srgbClr val="FFDDFF"/>
    <a:srgbClr val="FFEBFF"/>
    <a:srgbClr val="FFA3FF"/>
    <a:srgbClr val="639729"/>
    <a:srgbClr val="FC3324"/>
    <a:srgbClr val="9E1F63"/>
    <a:srgbClr val="754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audia\Documents\Ann&#233;e%20scolaire%202016%202017\Formateur\Formation%20T2%20REFORME%20LIEN%20INTER%20DEGRE\Traitement%20donn&#233;es%201er%20degr&#233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59300926055213188"/>
          <c:h val="0.9276095850713035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3399"/>
              </a:solidFill>
            </c:spPr>
            <c:extLst>
              <c:ext xmlns:c16="http://schemas.microsoft.com/office/drawing/2014/chart" uri="{C3380CC4-5D6E-409C-BE32-E72D297353CC}">
                <c16:uniqueId val="{00000000-5E9D-401D-A25D-20A6256B9210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E9D-401D-A25D-20A6256B921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5E9D-401D-A25D-20A6256B9210}"/>
              </c:ext>
            </c:extLst>
          </c:dPt>
          <c:dPt>
            <c:idx val="3"/>
            <c:bubble3D val="0"/>
            <c:spPr>
              <a:solidFill>
                <a:srgbClr val="0099FF"/>
              </a:solidFill>
            </c:spPr>
            <c:extLst>
              <c:ext xmlns:c16="http://schemas.microsoft.com/office/drawing/2014/chart" uri="{C3380CC4-5D6E-409C-BE32-E72D297353CC}">
                <c16:uniqueId val="{00000003-5E9D-401D-A25D-20A6256B9210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4-5E9D-401D-A25D-20A6256B9210}"/>
              </c:ext>
            </c:extLst>
          </c:dPt>
          <c:cat>
            <c:strRef>
              <c:f>'[Traitement données 1er degré.xlsx]DOMAINES'!$C$4,'[Traitement données 1er degré.xlsx]DOMAINES'!$C$8,'[Traitement données 1er degré.xlsx]DOMAINES'!$C$12,'[Traitement données 1er degré.xlsx]DOMAINES'!$C$17,'[Traitement données 1er degré.xlsx]DOMAINES'!$C$21</c:f>
              <c:strCache>
                <c:ptCount val="5"/>
                <c:pt idx="0">
                  <c:v>Développer sa motricité et construire un langage du corps</c:v>
                </c:pt>
                <c:pt idx="1">
                  <c:v>S'approprier seul ou à plusieurs par la pratique, les méthodes et outils pour apprendre</c:v>
                </c:pt>
                <c:pt idx="2">
                  <c:v>Partager des règles, assumer des rôles et des responsabilités</c:v>
                </c:pt>
                <c:pt idx="3">
                  <c:v>Apprendre à entretenir sa santé par une activité physique régulière</c:v>
                </c:pt>
                <c:pt idx="4">
                  <c:v>S'approprier une culture physique sportive et artistique</c:v>
                </c:pt>
              </c:strCache>
            </c:strRef>
          </c:cat>
          <c:val>
            <c:numRef>
              <c:f>'[Traitement données 1er degré.xlsx]DOMAINES'!$T$4,'[Traitement données 1er degré.xlsx]DOMAINES'!$T$8,'[Traitement données 1er degré.xlsx]DOMAINES'!$T$12,'[Traitement données 1er degré.xlsx]DOMAINES'!$T$17,'[Traitement données 1er degré.xlsx]DOMAINES'!$T$21</c:f>
              <c:numCache>
                <c:formatCode>0</c:formatCode>
                <c:ptCount val="5"/>
                <c:pt idx="0">
                  <c:v>24.285714285714217</c:v>
                </c:pt>
                <c:pt idx="1">
                  <c:v>22</c:v>
                </c:pt>
                <c:pt idx="2">
                  <c:v>34.285714285714285</c:v>
                </c:pt>
                <c:pt idx="3">
                  <c:v>16.666666666666668</c:v>
                </c:pt>
                <c:pt idx="4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9D-401D-A25D-20A6256B9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5D01F-98CF-4EB6-9D07-6242CE2C2E89}" type="doc">
      <dgm:prSet loTypeId="urn:microsoft.com/office/officeart/2005/8/layout/hierarchy1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CDF374-445F-4351-BADD-CC94B215D016}">
      <dgm:prSet phldrT="[Texte]"/>
      <dgm:spPr/>
      <dgm:t>
        <a:bodyPr/>
        <a:lstStyle/>
        <a:p>
          <a:r>
            <a:rPr lang="fr-FR" dirty="0"/>
            <a:t>Recteur</a:t>
          </a:r>
        </a:p>
      </dgm:t>
    </dgm:pt>
    <dgm:pt modelId="{FDFDB658-FC5D-492A-95AC-2E6D083A17A5}" type="parTrans" cxnId="{4C104E71-BCD1-45A7-BB75-A7938FCD27EF}">
      <dgm:prSet/>
      <dgm:spPr/>
      <dgm:t>
        <a:bodyPr/>
        <a:lstStyle/>
        <a:p>
          <a:endParaRPr lang="fr-FR"/>
        </a:p>
      </dgm:t>
    </dgm:pt>
    <dgm:pt modelId="{85B9FD27-8BD6-4D88-8B2F-177A043F4521}" type="sibTrans" cxnId="{4C104E71-BCD1-45A7-BB75-A7938FCD27EF}">
      <dgm:prSet/>
      <dgm:spPr/>
      <dgm:t>
        <a:bodyPr/>
        <a:lstStyle/>
        <a:p>
          <a:endParaRPr lang="fr-FR"/>
        </a:p>
      </dgm:t>
    </dgm:pt>
    <dgm:pt modelId="{971F2018-8C51-4AA2-911F-EE8A4C4DC06A}">
      <dgm:prSet phldrT="[Texte]"/>
      <dgm:spPr/>
      <dgm:t>
        <a:bodyPr/>
        <a:lstStyle/>
        <a:p>
          <a:r>
            <a:rPr lang="fr-FR" dirty="0"/>
            <a:t>IA </a:t>
          </a:r>
          <a:r>
            <a:rPr lang="fr-FR" dirty="0" err="1"/>
            <a:t>Dasen</a:t>
          </a:r>
          <a:endParaRPr lang="fr-FR" dirty="0"/>
        </a:p>
      </dgm:t>
    </dgm:pt>
    <dgm:pt modelId="{E0EEC9D1-2531-4F58-8B27-CD35AB35B505}" type="parTrans" cxnId="{7EDA7FAA-3738-47F8-8543-E355306BF5C2}">
      <dgm:prSet/>
      <dgm:spPr/>
      <dgm:t>
        <a:bodyPr/>
        <a:lstStyle/>
        <a:p>
          <a:endParaRPr lang="fr-FR"/>
        </a:p>
      </dgm:t>
    </dgm:pt>
    <dgm:pt modelId="{6B16ECE9-20AE-44F6-9346-5E7B19DB0E0A}" type="sibTrans" cxnId="{7EDA7FAA-3738-47F8-8543-E355306BF5C2}">
      <dgm:prSet/>
      <dgm:spPr/>
      <dgm:t>
        <a:bodyPr/>
        <a:lstStyle/>
        <a:p>
          <a:endParaRPr lang="fr-FR"/>
        </a:p>
      </dgm:t>
    </dgm:pt>
    <dgm:pt modelId="{0E17540D-CBA7-4234-82D8-3056C1122D73}">
      <dgm:prSet phldrT="[Texte]"/>
      <dgm:spPr/>
      <dgm:t>
        <a:bodyPr/>
        <a:lstStyle/>
        <a:p>
          <a:r>
            <a:rPr lang="fr-FR" dirty="0"/>
            <a:t>Secrétaire Général</a:t>
          </a:r>
        </a:p>
      </dgm:t>
    </dgm:pt>
    <dgm:pt modelId="{333D4A89-6442-4485-9894-9C1456FBF8A8}" type="parTrans" cxnId="{EFE988C2-114B-41CD-8183-A83F530CEBC5}">
      <dgm:prSet/>
      <dgm:spPr/>
      <dgm:t>
        <a:bodyPr/>
        <a:lstStyle/>
        <a:p>
          <a:endParaRPr lang="fr-FR"/>
        </a:p>
      </dgm:t>
    </dgm:pt>
    <dgm:pt modelId="{5E7760B1-5974-4649-AFA7-C823CE9CF270}" type="sibTrans" cxnId="{EFE988C2-114B-41CD-8183-A83F530CEBC5}">
      <dgm:prSet/>
      <dgm:spPr/>
      <dgm:t>
        <a:bodyPr/>
        <a:lstStyle/>
        <a:p>
          <a:endParaRPr lang="fr-FR"/>
        </a:p>
      </dgm:t>
    </dgm:pt>
    <dgm:pt modelId="{94E74AD1-208C-4CD4-B4B9-C6267A01C861}">
      <dgm:prSet phldrT="[Texte]"/>
      <dgm:spPr/>
      <dgm:t>
        <a:bodyPr/>
        <a:lstStyle/>
        <a:p>
          <a:r>
            <a:rPr lang="fr-FR" dirty="0"/>
            <a:t>IEN Adjoint</a:t>
          </a:r>
        </a:p>
      </dgm:t>
    </dgm:pt>
    <dgm:pt modelId="{C1CC588C-4220-4E05-881C-DD3D99FD1894}" type="parTrans" cxnId="{4E4ED9FD-3834-4954-A381-0097C512F58E}">
      <dgm:prSet/>
      <dgm:spPr/>
      <dgm:t>
        <a:bodyPr/>
        <a:lstStyle/>
        <a:p>
          <a:endParaRPr lang="fr-FR"/>
        </a:p>
      </dgm:t>
    </dgm:pt>
    <dgm:pt modelId="{A2ACC294-8B31-46B0-A945-CCE930E00DD4}" type="sibTrans" cxnId="{4E4ED9FD-3834-4954-A381-0097C512F58E}">
      <dgm:prSet/>
      <dgm:spPr/>
      <dgm:t>
        <a:bodyPr/>
        <a:lstStyle/>
        <a:p>
          <a:endParaRPr lang="fr-FR"/>
        </a:p>
      </dgm:t>
    </dgm:pt>
    <dgm:pt modelId="{576C5D9A-44AD-4C6D-AD96-132D66D1BF0E}" type="pres">
      <dgm:prSet presAssocID="{43D5D01F-98CF-4EB6-9D07-6242CE2C2E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87E41F-E647-4814-9258-4D1AA7248764}" type="pres">
      <dgm:prSet presAssocID="{E5CDF374-445F-4351-BADD-CC94B215D016}" presName="hierRoot1" presStyleCnt="0"/>
      <dgm:spPr/>
    </dgm:pt>
    <dgm:pt modelId="{162738D8-7722-43CF-BB50-7AD3A0D46ABB}" type="pres">
      <dgm:prSet presAssocID="{E5CDF374-445F-4351-BADD-CC94B215D016}" presName="composite" presStyleCnt="0"/>
      <dgm:spPr/>
    </dgm:pt>
    <dgm:pt modelId="{9815C216-D8CA-472C-B948-AF7832C7E449}" type="pres">
      <dgm:prSet presAssocID="{E5CDF374-445F-4351-BADD-CC94B215D016}" presName="background" presStyleLbl="node0" presStyleIdx="0" presStyleCnt="1"/>
      <dgm:spPr/>
    </dgm:pt>
    <dgm:pt modelId="{FCE99A11-3BE9-48F8-98AE-EB7372F3A313}" type="pres">
      <dgm:prSet presAssocID="{E5CDF374-445F-4351-BADD-CC94B215D016}" presName="text" presStyleLbl="fgAcc0" presStyleIdx="0" presStyleCnt="1">
        <dgm:presLayoutVars>
          <dgm:chPref val="3"/>
        </dgm:presLayoutVars>
      </dgm:prSet>
      <dgm:spPr/>
    </dgm:pt>
    <dgm:pt modelId="{D9B7C261-0A06-42F3-BF66-D691682E0558}" type="pres">
      <dgm:prSet presAssocID="{E5CDF374-445F-4351-BADD-CC94B215D016}" presName="hierChild2" presStyleCnt="0"/>
      <dgm:spPr/>
    </dgm:pt>
    <dgm:pt modelId="{62F3BBC6-AB37-44E5-84B6-39BAE2D362F6}" type="pres">
      <dgm:prSet presAssocID="{E0EEC9D1-2531-4F58-8B27-CD35AB35B505}" presName="Name10" presStyleLbl="parChTrans1D2" presStyleIdx="0" presStyleCnt="1"/>
      <dgm:spPr/>
    </dgm:pt>
    <dgm:pt modelId="{31D26CA7-8494-4C09-91E7-920CF0C4B296}" type="pres">
      <dgm:prSet presAssocID="{971F2018-8C51-4AA2-911F-EE8A4C4DC06A}" presName="hierRoot2" presStyleCnt="0"/>
      <dgm:spPr/>
    </dgm:pt>
    <dgm:pt modelId="{A78B32DA-C4C5-4B6F-A426-5994A4E987DF}" type="pres">
      <dgm:prSet presAssocID="{971F2018-8C51-4AA2-911F-EE8A4C4DC06A}" presName="composite2" presStyleCnt="0"/>
      <dgm:spPr/>
    </dgm:pt>
    <dgm:pt modelId="{20BE2BBA-645E-4AB0-98BB-289521E6D9F1}" type="pres">
      <dgm:prSet presAssocID="{971F2018-8C51-4AA2-911F-EE8A4C4DC06A}" presName="background2" presStyleLbl="node2" presStyleIdx="0" presStyleCnt="1"/>
      <dgm:spPr/>
    </dgm:pt>
    <dgm:pt modelId="{8D45DC2C-E265-4BCE-A7E3-BC74B8D67AA7}" type="pres">
      <dgm:prSet presAssocID="{971F2018-8C51-4AA2-911F-EE8A4C4DC06A}" presName="text2" presStyleLbl="fgAcc2" presStyleIdx="0" presStyleCnt="1">
        <dgm:presLayoutVars>
          <dgm:chPref val="3"/>
        </dgm:presLayoutVars>
      </dgm:prSet>
      <dgm:spPr/>
    </dgm:pt>
    <dgm:pt modelId="{C2514EE2-A4CF-44DD-84D8-A44BEA6B8C3D}" type="pres">
      <dgm:prSet presAssocID="{971F2018-8C51-4AA2-911F-EE8A4C4DC06A}" presName="hierChild3" presStyleCnt="0"/>
      <dgm:spPr/>
    </dgm:pt>
    <dgm:pt modelId="{A85ADEA9-CD4B-48AD-8D68-28A7306D9C0A}" type="pres">
      <dgm:prSet presAssocID="{333D4A89-6442-4485-9894-9C1456FBF8A8}" presName="Name17" presStyleLbl="parChTrans1D3" presStyleIdx="0" presStyleCnt="2"/>
      <dgm:spPr/>
    </dgm:pt>
    <dgm:pt modelId="{0856BB69-9222-4AB2-8484-96EB253BECDA}" type="pres">
      <dgm:prSet presAssocID="{0E17540D-CBA7-4234-82D8-3056C1122D73}" presName="hierRoot3" presStyleCnt="0"/>
      <dgm:spPr/>
    </dgm:pt>
    <dgm:pt modelId="{ADF4755E-1316-44C1-A470-20AF483DEBE4}" type="pres">
      <dgm:prSet presAssocID="{0E17540D-CBA7-4234-82D8-3056C1122D73}" presName="composite3" presStyleCnt="0"/>
      <dgm:spPr/>
    </dgm:pt>
    <dgm:pt modelId="{A3C95D5D-90BB-4856-91F5-2C66335A384C}" type="pres">
      <dgm:prSet presAssocID="{0E17540D-CBA7-4234-82D8-3056C1122D73}" presName="background3" presStyleLbl="node3" presStyleIdx="0" presStyleCnt="2"/>
      <dgm:spPr/>
    </dgm:pt>
    <dgm:pt modelId="{DD2C8CED-57DD-41F4-823C-E6612C28C0E6}" type="pres">
      <dgm:prSet presAssocID="{0E17540D-CBA7-4234-82D8-3056C1122D73}" presName="text3" presStyleLbl="fgAcc3" presStyleIdx="0" presStyleCnt="2">
        <dgm:presLayoutVars>
          <dgm:chPref val="3"/>
        </dgm:presLayoutVars>
      </dgm:prSet>
      <dgm:spPr/>
    </dgm:pt>
    <dgm:pt modelId="{E6BD3110-9A2E-45BC-831A-23D090145B3B}" type="pres">
      <dgm:prSet presAssocID="{0E17540D-CBA7-4234-82D8-3056C1122D73}" presName="hierChild4" presStyleCnt="0"/>
      <dgm:spPr/>
    </dgm:pt>
    <dgm:pt modelId="{8438F473-6E9D-4463-999C-F3DB36735A32}" type="pres">
      <dgm:prSet presAssocID="{C1CC588C-4220-4E05-881C-DD3D99FD1894}" presName="Name17" presStyleLbl="parChTrans1D3" presStyleIdx="1" presStyleCnt="2"/>
      <dgm:spPr/>
    </dgm:pt>
    <dgm:pt modelId="{E6E03335-6573-4DB3-894E-ADBBB7742AD0}" type="pres">
      <dgm:prSet presAssocID="{94E74AD1-208C-4CD4-B4B9-C6267A01C861}" presName="hierRoot3" presStyleCnt="0"/>
      <dgm:spPr/>
    </dgm:pt>
    <dgm:pt modelId="{305841D5-7514-4C2B-9068-DAEFA2A22914}" type="pres">
      <dgm:prSet presAssocID="{94E74AD1-208C-4CD4-B4B9-C6267A01C861}" presName="composite3" presStyleCnt="0"/>
      <dgm:spPr/>
    </dgm:pt>
    <dgm:pt modelId="{DE8020A3-6C76-44F3-9DC9-0F55E42AD3AE}" type="pres">
      <dgm:prSet presAssocID="{94E74AD1-208C-4CD4-B4B9-C6267A01C861}" presName="background3" presStyleLbl="node3" presStyleIdx="1" presStyleCnt="2"/>
      <dgm:spPr/>
    </dgm:pt>
    <dgm:pt modelId="{7270D81C-55CD-488C-A6E5-E9A2445D9000}" type="pres">
      <dgm:prSet presAssocID="{94E74AD1-208C-4CD4-B4B9-C6267A01C861}" presName="text3" presStyleLbl="fgAcc3" presStyleIdx="1" presStyleCnt="2">
        <dgm:presLayoutVars>
          <dgm:chPref val="3"/>
        </dgm:presLayoutVars>
      </dgm:prSet>
      <dgm:spPr/>
    </dgm:pt>
    <dgm:pt modelId="{8859520C-1D02-4150-BB0C-21BB50391029}" type="pres">
      <dgm:prSet presAssocID="{94E74AD1-208C-4CD4-B4B9-C6267A01C861}" presName="hierChild4" presStyleCnt="0"/>
      <dgm:spPr/>
    </dgm:pt>
  </dgm:ptLst>
  <dgm:cxnLst>
    <dgm:cxn modelId="{4C104E71-BCD1-45A7-BB75-A7938FCD27EF}" srcId="{43D5D01F-98CF-4EB6-9D07-6242CE2C2E89}" destId="{E5CDF374-445F-4351-BADD-CC94B215D016}" srcOrd="0" destOrd="0" parTransId="{FDFDB658-FC5D-492A-95AC-2E6D083A17A5}" sibTransId="{85B9FD27-8BD6-4D88-8B2F-177A043F4521}"/>
    <dgm:cxn modelId="{EFE988C2-114B-41CD-8183-A83F530CEBC5}" srcId="{971F2018-8C51-4AA2-911F-EE8A4C4DC06A}" destId="{0E17540D-CBA7-4234-82D8-3056C1122D73}" srcOrd="0" destOrd="0" parTransId="{333D4A89-6442-4485-9894-9C1456FBF8A8}" sibTransId="{5E7760B1-5974-4649-AFA7-C823CE9CF270}"/>
    <dgm:cxn modelId="{69E3E975-F37D-4C50-868B-31C10C573004}" type="presOf" srcId="{0E17540D-CBA7-4234-82D8-3056C1122D73}" destId="{DD2C8CED-57DD-41F4-823C-E6612C28C0E6}" srcOrd="0" destOrd="0" presId="urn:microsoft.com/office/officeart/2005/8/layout/hierarchy1"/>
    <dgm:cxn modelId="{C1F93928-A6FD-4555-9C84-2162E194E8EC}" type="presOf" srcId="{971F2018-8C51-4AA2-911F-EE8A4C4DC06A}" destId="{8D45DC2C-E265-4BCE-A7E3-BC74B8D67AA7}" srcOrd="0" destOrd="0" presId="urn:microsoft.com/office/officeart/2005/8/layout/hierarchy1"/>
    <dgm:cxn modelId="{4E4ED9FD-3834-4954-A381-0097C512F58E}" srcId="{971F2018-8C51-4AA2-911F-EE8A4C4DC06A}" destId="{94E74AD1-208C-4CD4-B4B9-C6267A01C861}" srcOrd="1" destOrd="0" parTransId="{C1CC588C-4220-4E05-881C-DD3D99FD1894}" sibTransId="{A2ACC294-8B31-46B0-A945-CCE930E00DD4}"/>
    <dgm:cxn modelId="{7B08F289-5EA1-4080-B4FA-4C6A7798A5F3}" type="presOf" srcId="{C1CC588C-4220-4E05-881C-DD3D99FD1894}" destId="{8438F473-6E9D-4463-999C-F3DB36735A32}" srcOrd="0" destOrd="0" presId="urn:microsoft.com/office/officeart/2005/8/layout/hierarchy1"/>
    <dgm:cxn modelId="{4B26BB2A-0686-4CAD-9A73-E77C48142CB6}" type="presOf" srcId="{E5CDF374-445F-4351-BADD-CC94B215D016}" destId="{FCE99A11-3BE9-48F8-98AE-EB7372F3A313}" srcOrd="0" destOrd="0" presId="urn:microsoft.com/office/officeart/2005/8/layout/hierarchy1"/>
    <dgm:cxn modelId="{FAA389F1-27FD-4066-9476-08C460463112}" type="presOf" srcId="{94E74AD1-208C-4CD4-B4B9-C6267A01C861}" destId="{7270D81C-55CD-488C-A6E5-E9A2445D9000}" srcOrd="0" destOrd="0" presId="urn:microsoft.com/office/officeart/2005/8/layout/hierarchy1"/>
    <dgm:cxn modelId="{7EDA7FAA-3738-47F8-8543-E355306BF5C2}" srcId="{E5CDF374-445F-4351-BADD-CC94B215D016}" destId="{971F2018-8C51-4AA2-911F-EE8A4C4DC06A}" srcOrd="0" destOrd="0" parTransId="{E0EEC9D1-2531-4F58-8B27-CD35AB35B505}" sibTransId="{6B16ECE9-20AE-44F6-9346-5E7B19DB0E0A}"/>
    <dgm:cxn modelId="{A8FD092F-CDDA-43B4-88C0-8A7A154E5F56}" type="presOf" srcId="{E0EEC9D1-2531-4F58-8B27-CD35AB35B505}" destId="{62F3BBC6-AB37-44E5-84B6-39BAE2D362F6}" srcOrd="0" destOrd="0" presId="urn:microsoft.com/office/officeart/2005/8/layout/hierarchy1"/>
    <dgm:cxn modelId="{DBE076BB-95AF-4249-B775-4BB32DA07F66}" type="presOf" srcId="{333D4A89-6442-4485-9894-9C1456FBF8A8}" destId="{A85ADEA9-CD4B-48AD-8D68-28A7306D9C0A}" srcOrd="0" destOrd="0" presId="urn:microsoft.com/office/officeart/2005/8/layout/hierarchy1"/>
    <dgm:cxn modelId="{947FCB30-14D3-4479-A3F3-8D8EF1769121}" type="presOf" srcId="{43D5D01F-98CF-4EB6-9D07-6242CE2C2E89}" destId="{576C5D9A-44AD-4C6D-AD96-132D66D1BF0E}" srcOrd="0" destOrd="0" presId="urn:microsoft.com/office/officeart/2005/8/layout/hierarchy1"/>
    <dgm:cxn modelId="{C319484B-DE3A-48BC-BA6A-F07EB93CDB9D}" type="presParOf" srcId="{576C5D9A-44AD-4C6D-AD96-132D66D1BF0E}" destId="{5087E41F-E647-4814-9258-4D1AA7248764}" srcOrd="0" destOrd="0" presId="urn:microsoft.com/office/officeart/2005/8/layout/hierarchy1"/>
    <dgm:cxn modelId="{FC6334F8-162D-47FB-970D-318A15FB2C0F}" type="presParOf" srcId="{5087E41F-E647-4814-9258-4D1AA7248764}" destId="{162738D8-7722-43CF-BB50-7AD3A0D46ABB}" srcOrd="0" destOrd="0" presId="urn:microsoft.com/office/officeart/2005/8/layout/hierarchy1"/>
    <dgm:cxn modelId="{C46DCF94-ADB1-4C27-A33F-D81D11A17346}" type="presParOf" srcId="{162738D8-7722-43CF-BB50-7AD3A0D46ABB}" destId="{9815C216-D8CA-472C-B948-AF7832C7E449}" srcOrd="0" destOrd="0" presId="urn:microsoft.com/office/officeart/2005/8/layout/hierarchy1"/>
    <dgm:cxn modelId="{CF63A4A6-826A-4DCF-B618-C5A7225E6AF6}" type="presParOf" srcId="{162738D8-7722-43CF-BB50-7AD3A0D46ABB}" destId="{FCE99A11-3BE9-48F8-98AE-EB7372F3A313}" srcOrd="1" destOrd="0" presId="urn:microsoft.com/office/officeart/2005/8/layout/hierarchy1"/>
    <dgm:cxn modelId="{3C27D31C-209A-4EBC-BD6D-F436F9DB5DC1}" type="presParOf" srcId="{5087E41F-E647-4814-9258-4D1AA7248764}" destId="{D9B7C261-0A06-42F3-BF66-D691682E0558}" srcOrd="1" destOrd="0" presId="urn:microsoft.com/office/officeart/2005/8/layout/hierarchy1"/>
    <dgm:cxn modelId="{247D5077-AED6-41F1-9ACE-0F50924F5C72}" type="presParOf" srcId="{D9B7C261-0A06-42F3-BF66-D691682E0558}" destId="{62F3BBC6-AB37-44E5-84B6-39BAE2D362F6}" srcOrd="0" destOrd="0" presId="urn:microsoft.com/office/officeart/2005/8/layout/hierarchy1"/>
    <dgm:cxn modelId="{4B63F83A-4D76-42C8-9031-9EDAB4A0AD73}" type="presParOf" srcId="{D9B7C261-0A06-42F3-BF66-D691682E0558}" destId="{31D26CA7-8494-4C09-91E7-920CF0C4B296}" srcOrd="1" destOrd="0" presId="urn:microsoft.com/office/officeart/2005/8/layout/hierarchy1"/>
    <dgm:cxn modelId="{2BAEDF34-FD29-4F2E-881E-A1A7FA386CB0}" type="presParOf" srcId="{31D26CA7-8494-4C09-91E7-920CF0C4B296}" destId="{A78B32DA-C4C5-4B6F-A426-5994A4E987DF}" srcOrd="0" destOrd="0" presId="urn:microsoft.com/office/officeart/2005/8/layout/hierarchy1"/>
    <dgm:cxn modelId="{CCB2D5D0-D672-468D-B3EE-001B66BDCF4B}" type="presParOf" srcId="{A78B32DA-C4C5-4B6F-A426-5994A4E987DF}" destId="{20BE2BBA-645E-4AB0-98BB-289521E6D9F1}" srcOrd="0" destOrd="0" presId="urn:microsoft.com/office/officeart/2005/8/layout/hierarchy1"/>
    <dgm:cxn modelId="{2936634B-E2E0-467F-9904-C8F11B13FFB0}" type="presParOf" srcId="{A78B32DA-C4C5-4B6F-A426-5994A4E987DF}" destId="{8D45DC2C-E265-4BCE-A7E3-BC74B8D67AA7}" srcOrd="1" destOrd="0" presId="urn:microsoft.com/office/officeart/2005/8/layout/hierarchy1"/>
    <dgm:cxn modelId="{4039772C-5F51-438C-81DC-17159A31DFF8}" type="presParOf" srcId="{31D26CA7-8494-4C09-91E7-920CF0C4B296}" destId="{C2514EE2-A4CF-44DD-84D8-A44BEA6B8C3D}" srcOrd="1" destOrd="0" presId="urn:microsoft.com/office/officeart/2005/8/layout/hierarchy1"/>
    <dgm:cxn modelId="{A600F665-7E82-44A1-B657-6D05FEAC0F45}" type="presParOf" srcId="{C2514EE2-A4CF-44DD-84D8-A44BEA6B8C3D}" destId="{A85ADEA9-CD4B-48AD-8D68-28A7306D9C0A}" srcOrd="0" destOrd="0" presId="urn:microsoft.com/office/officeart/2005/8/layout/hierarchy1"/>
    <dgm:cxn modelId="{546E3E4A-0FF3-4E86-B8A7-CE01CF06CF49}" type="presParOf" srcId="{C2514EE2-A4CF-44DD-84D8-A44BEA6B8C3D}" destId="{0856BB69-9222-4AB2-8484-96EB253BECDA}" srcOrd="1" destOrd="0" presId="urn:microsoft.com/office/officeart/2005/8/layout/hierarchy1"/>
    <dgm:cxn modelId="{B486C00B-6F71-4874-8927-66E6B0F11A4A}" type="presParOf" srcId="{0856BB69-9222-4AB2-8484-96EB253BECDA}" destId="{ADF4755E-1316-44C1-A470-20AF483DEBE4}" srcOrd="0" destOrd="0" presId="urn:microsoft.com/office/officeart/2005/8/layout/hierarchy1"/>
    <dgm:cxn modelId="{C102A048-92FF-4777-9CA5-2A346AF7D3DE}" type="presParOf" srcId="{ADF4755E-1316-44C1-A470-20AF483DEBE4}" destId="{A3C95D5D-90BB-4856-91F5-2C66335A384C}" srcOrd="0" destOrd="0" presId="urn:microsoft.com/office/officeart/2005/8/layout/hierarchy1"/>
    <dgm:cxn modelId="{103A140E-962E-407C-9700-A362ABC6470F}" type="presParOf" srcId="{ADF4755E-1316-44C1-A470-20AF483DEBE4}" destId="{DD2C8CED-57DD-41F4-823C-E6612C28C0E6}" srcOrd="1" destOrd="0" presId="urn:microsoft.com/office/officeart/2005/8/layout/hierarchy1"/>
    <dgm:cxn modelId="{FB8465B4-1E6C-41E6-B876-17C4D6D34852}" type="presParOf" srcId="{0856BB69-9222-4AB2-8484-96EB253BECDA}" destId="{E6BD3110-9A2E-45BC-831A-23D090145B3B}" srcOrd="1" destOrd="0" presId="urn:microsoft.com/office/officeart/2005/8/layout/hierarchy1"/>
    <dgm:cxn modelId="{EEE685B6-EDAC-46E7-A247-80E6C66FF51D}" type="presParOf" srcId="{C2514EE2-A4CF-44DD-84D8-A44BEA6B8C3D}" destId="{8438F473-6E9D-4463-999C-F3DB36735A32}" srcOrd="2" destOrd="0" presId="urn:microsoft.com/office/officeart/2005/8/layout/hierarchy1"/>
    <dgm:cxn modelId="{09266A38-3CCC-4F01-9FF3-E57189D3A659}" type="presParOf" srcId="{C2514EE2-A4CF-44DD-84D8-A44BEA6B8C3D}" destId="{E6E03335-6573-4DB3-894E-ADBBB7742AD0}" srcOrd="3" destOrd="0" presId="urn:microsoft.com/office/officeart/2005/8/layout/hierarchy1"/>
    <dgm:cxn modelId="{D960888B-D5A6-4500-B0FF-EEAE988E4EF2}" type="presParOf" srcId="{E6E03335-6573-4DB3-894E-ADBBB7742AD0}" destId="{305841D5-7514-4C2B-9068-DAEFA2A22914}" srcOrd="0" destOrd="0" presId="urn:microsoft.com/office/officeart/2005/8/layout/hierarchy1"/>
    <dgm:cxn modelId="{9795D93F-4C1F-46C2-A684-D8AA5CAEA4AD}" type="presParOf" srcId="{305841D5-7514-4C2B-9068-DAEFA2A22914}" destId="{DE8020A3-6C76-44F3-9DC9-0F55E42AD3AE}" srcOrd="0" destOrd="0" presId="urn:microsoft.com/office/officeart/2005/8/layout/hierarchy1"/>
    <dgm:cxn modelId="{A4FFF015-4F40-4D2D-8242-0F76F5512E43}" type="presParOf" srcId="{305841D5-7514-4C2B-9068-DAEFA2A22914}" destId="{7270D81C-55CD-488C-A6E5-E9A2445D9000}" srcOrd="1" destOrd="0" presId="urn:microsoft.com/office/officeart/2005/8/layout/hierarchy1"/>
    <dgm:cxn modelId="{9FCA5EE3-D5ED-4238-BEC4-B2FFC6DECF64}" type="presParOf" srcId="{E6E03335-6573-4DB3-894E-ADBBB7742AD0}" destId="{8859520C-1D02-4150-BB0C-21BB503910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5D01F-98CF-4EB6-9D07-6242CE2C2E89}" type="doc">
      <dgm:prSet loTypeId="urn:microsoft.com/office/officeart/2005/8/layout/hierarchy1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E74AD1-208C-4CD4-B4B9-C6267A01C861}">
      <dgm:prSet phldrT="[Texte]"/>
      <dgm:spPr/>
      <dgm:t>
        <a:bodyPr/>
        <a:lstStyle/>
        <a:p>
          <a:r>
            <a:rPr lang="fr-FR" dirty="0"/>
            <a:t>58  Michèle LAHAIX</a:t>
          </a:r>
          <a:br>
            <a:rPr lang="fr-FR" dirty="0"/>
          </a:br>
          <a:r>
            <a:rPr lang="fr-FR" dirty="0"/>
            <a:t>michele.lahaix@ac-dijon.fr</a:t>
          </a:r>
        </a:p>
      </dgm:t>
    </dgm:pt>
    <dgm:pt modelId="{C1CC588C-4220-4E05-881C-DD3D99FD1894}" type="parTrans" cxnId="{4E4ED9FD-3834-4954-A381-0097C512F58E}">
      <dgm:prSet/>
      <dgm:spPr/>
      <dgm:t>
        <a:bodyPr/>
        <a:lstStyle/>
        <a:p>
          <a:endParaRPr lang="fr-FR"/>
        </a:p>
      </dgm:t>
    </dgm:pt>
    <dgm:pt modelId="{A2ACC294-8B31-46B0-A945-CCE930E00DD4}" type="sibTrans" cxnId="{4E4ED9FD-3834-4954-A381-0097C512F58E}">
      <dgm:prSet/>
      <dgm:spPr/>
      <dgm:t>
        <a:bodyPr/>
        <a:lstStyle/>
        <a:p>
          <a:endParaRPr lang="fr-FR"/>
        </a:p>
      </dgm:t>
    </dgm:pt>
    <dgm:pt modelId="{0E17540D-CBA7-4234-82D8-3056C1122D73}">
      <dgm:prSet phldrT="[Texte]"/>
      <dgm:spPr/>
      <dgm:t>
        <a:bodyPr/>
        <a:lstStyle/>
        <a:p>
          <a:r>
            <a:rPr lang="fr-FR" dirty="0"/>
            <a:t>21  Sylvie BENOIT</a:t>
          </a:r>
          <a:br>
            <a:rPr lang="fr-FR" dirty="0"/>
          </a:br>
          <a:r>
            <a:rPr lang="fr-FR" dirty="0"/>
            <a:t>cpdepsia21@ac-dijon.fr</a:t>
          </a:r>
        </a:p>
      </dgm:t>
    </dgm:pt>
    <dgm:pt modelId="{5E7760B1-5974-4649-AFA7-C823CE9CF270}" type="sibTrans" cxnId="{EFE988C2-114B-41CD-8183-A83F530CEBC5}">
      <dgm:prSet/>
      <dgm:spPr/>
      <dgm:t>
        <a:bodyPr/>
        <a:lstStyle/>
        <a:p>
          <a:endParaRPr lang="fr-FR"/>
        </a:p>
      </dgm:t>
    </dgm:pt>
    <dgm:pt modelId="{333D4A89-6442-4485-9894-9C1456FBF8A8}" type="parTrans" cxnId="{EFE988C2-114B-41CD-8183-A83F530CEBC5}">
      <dgm:prSet/>
      <dgm:spPr/>
      <dgm:t>
        <a:bodyPr/>
        <a:lstStyle/>
        <a:p>
          <a:endParaRPr lang="fr-FR"/>
        </a:p>
      </dgm:t>
    </dgm:pt>
    <dgm:pt modelId="{971F2018-8C51-4AA2-911F-EE8A4C4DC06A}">
      <dgm:prSet phldrT="[Texte]"/>
      <dgm:spPr/>
      <dgm:t>
        <a:bodyPr/>
        <a:lstStyle/>
        <a:p>
          <a:r>
            <a:rPr lang="fr-FR" dirty="0"/>
            <a:t>Conseillers Techniques</a:t>
          </a:r>
        </a:p>
        <a:p>
          <a:r>
            <a:rPr lang="fr-FR" dirty="0"/>
            <a:t>CPD EPS</a:t>
          </a:r>
        </a:p>
      </dgm:t>
    </dgm:pt>
    <dgm:pt modelId="{6B16ECE9-20AE-44F6-9346-5E7B19DB0E0A}" type="sibTrans" cxnId="{7EDA7FAA-3738-47F8-8543-E355306BF5C2}">
      <dgm:prSet/>
      <dgm:spPr/>
      <dgm:t>
        <a:bodyPr/>
        <a:lstStyle/>
        <a:p>
          <a:endParaRPr lang="fr-FR"/>
        </a:p>
      </dgm:t>
    </dgm:pt>
    <dgm:pt modelId="{E0EEC9D1-2531-4F58-8B27-CD35AB35B505}" type="parTrans" cxnId="{7EDA7FAA-3738-47F8-8543-E355306BF5C2}">
      <dgm:prSet/>
      <dgm:spPr/>
      <dgm:t>
        <a:bodyPr/>
        <a:lstStyle/>
        <a:p>
          <a:endParaRPr lang="fr-FR"/>
        </a:p>
      </dgm:t>
    </dgm:pt>
    <dgm:pt modelId="{E5CDF374-445F-4351-BADD-CC94B215D016}">
      <dgm:prSet phldrT="[Texte]"/>
      <dgm:spPr/>
      <dgm:t>
        <a:bodyPr/>
        <a:lstStyle/>
        <a:p>
          <a:r>
            <a:rPr lang="fr-FR" dirty="0"/>
            <a:t>IEN</a:t>
          </a:r>
        </a:p>
        <a:p>
          <a:r>
            <a:rPr lang="fr-FR" dirty="0"/>
            <a:t>1 par circonscription</a:t>
          </a:r>
        </a:p>
      </dgm:t>
    </dgm:pt>
    <dgm:pt modelId="{85B9FD27-8BD6-4D88-8B2F-177A043F4521}" type="sibTrans" cxnId="{4C104E71-BCD1-45A7-BB75-A7938FCD27EF}">
      <dgm:prSet/>
      <dgm:spPr/>
      <dgm:t>
        <a:bodyPr/>
        <a:lstStyle/>
        <a:p>
          <a:endParaRPr lang="fr-FR"/>
        </a:p>
      </dgm:t>
    </dgm:pt>
    <dgm:pt modelId="{FDFDB658-FC5D-492A-95AC-2E6D083A17A5}" type="parTrans" cxnId="{4C104E71-BCD1-45A7-BB75-A7938FCD27EF}">
      <dgm:prSet/>
      <dgm:spPr/>
      <dgm:t>
        <a:bodyPr/>
        <a:lstStyle/>
        <a:p>
          <a:endParaRPr lang="fr-FR"/>
        </a:p>
      </dgm:t>
    </dgm:pt>
    <dgm:pt modelId="{EBBBB947-44F1-410D-947A-6F94AA5E0DE9}">
      <dgm:prSet/>
      <dgm:spPr/>
      <dgm:t>
        <a:bodyPr/>
        <a:lstStyle/>
        <a:p>
          <a:r>
            <a:rPr lang="fr-FR"/>
            <a:t>71  Jean-Jacques SCHULLER</a:t>
          </a:r>
          <a:br>
            <a:rPr lang="fr-FR"/>
          </a:br>
          <a:r>
            <a:rPr lang="fr-FR"/>
            <a:t>cpdeps.71@ac-dijon.fr</a:t>
          </a:r>
        </a:p>
      </dgm:t>
    </dgm:pt>
    <dgm:pt modelId="{C08E6DCF-49D2-44CE-A672-E505AE6E4ED1}" type="parTrans" cxnId="{68649B81-9820-45E9-99C2-A2B1DCD76474}">
      <dgm:prSet/>
      <dgm:spPr/>
      <dgm:t>
        <a:bodyPr/>
        <a:lstStyle/>
        <a:p>
          <a:endParaRPr lang="fr-FR"/>
        </a:p>
      </dgm:t>
    </dgm:pt>
    <dgm:pt modelId="{27D49FB7-5EBF-4F3B-86BF-F5AFBCA77B37}" type="sibTrans" cxnId="{68649B81-9820-45E9-99C2-A2B1DCD76474}">
      <dgm:prSet/>
      <dgm:spPr/>
      <dgm:t>
        <a:bodyPr/>
        <a:lstStyle/>
        <a:p>
          <a:endParaRPr lang="fr-FR"/>
        </a:p>
      </dgm:t>
    </dgm:pt>
    <dgm:pt modelId="{2131EE98-087C-417C-8615-01647DD252E4}">
      <dgm:prSet/>
      <dgm:spPr/>
      <dgm:t>
        <a:bodyPr/>
        <a:lstStyle/>
        <a:p>
          <a:r>
            <a:rPr lang="fr-FR"/>
            <a:t>89  Olivier BOUSSERT</a:t>
          </a:r>
          <a:br>
            <a:rPr lang="fr-FR"/>
          </a:br>
          <a:r>
            <a:rPr lang="fr-FR"/>
            <a:t>cpdeps89@ac-dijon.fr</a:t>
          </a:r>
        </a:p>
      </dgm:t>
    </dgm:pt>
    <dgm:pt modelId="{7A11C6C9-D99F-4DEC-83A8-0DE834CF76EA}" type="parTrans" cxnId="{11C5C8A6-B2BE-4BE7-8F1C-8B40A0E95B08}">
      <dgm:prSet/>
      <dgm:spPr/>
      <dgm:t>
        <a:bodyPr/>
        <a:lstStyle/>
        <a:p>
          <a:endParaRPr lang="fr-FR"/>
        </a:p>
      </dgm:t>
    </dgm:pt>
    <dgm:pt modelId="{84EA02BF-F9FE-4452-8785-775253406B74}" type="sibTrans" cxnId="{11C5C8A6-B2BE-4BE7-8F1C-8B40A0E95B08}">
      <dgm:prSet/>
      <dgm:spPr/>
      <dgm:t>
        <a:bodyPr/>
        <a:lstStyle/>
        <a:p>
          <a:endParaRPr lang="fr-FR"/>
        </a:p>
      </dgm:t>
    </dgm:pt>
    <dgm:pt modelId="{576C5D9A-44AD-4C6D-AD96-132D66D1BF0E}" type="pres">
      <dgm:prSet presAssocID="{43D5D01F-98CF-4EB6-9D07-6242CE2C2E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87E41F-E647-4814-9258-4D1AA7248764}" type="pres">
      <dgm:prSet presAssocID="{E5CDF374-445F-4351-BADD-CC94B215D016}" presName="hierRoot1" presStyleCnt="0"/>
      <dgm:spPr/>
    </dgm:pt>
    <dgm:pt modelId="{162738D8-7722-43CF-BB50-7AD3A0D46ABB}" type="pres">
      <dgm:prSet presAssocID="{E5CDF374-445F-4351-BADD-CC94B215D016}" presName="composite" presStyleCnt="0"/>
      <dgm:spPr/>
    </dgm:pt>
    <dgm:pt modelId="{9815C216-D8CA-472C-B948-AF7832C7E449}" type="pres">
      <dgm:prSet presAssocID="{E5CDF374-445F-4351-BADD-CC94B215D016}" presName="background" presStyleLbl="node0" presStyleIdx="0" presStyleCnt="1"/>
      <dgm:spPr/>
    </dgm:pt>
    <dgm:pt modelId="{FCE99A11-3BE9-48F8-98AE-EB7372F3A313}" type="pres">
      <dgm:prSet presAssocID="{E5CDF374-445F-4351-BADD-CC94B215D016}" presName="text" presStyleLbl="fgAcc0" presStyleIdx="0" presStyleCnt="1" custLinFactNeighborX="2615" custLinFactNeighborY="10940">
        <dgm:presLayoutVars>
          <dgm:chPref val="3"/>
        </dgm:presLayoutVars>
      </dgm:prSet>
      <dgm:spPr/>
    </dgm:pt>
    <dgm:pt modelId="{D9B7C261-0A06-42F3-BF66-D691682E0558}" type="pres">
      <dgm:prSet presAssocID="{E5CDF374-445F-4351-BADD-CC94B215D016}" presName="hierChild2" presStyleCnt="0"/>
      <dgm:spPr/>
    </dgm:pt>
    <dgm:pt modelId="{62F3BBC6-AB37-44E5-84B6-39BAE2D362F6}" type="pres">
      <dgm:prSet presAssocID="{E0EEC9D1-2531-4F58-8B27-CD35AB35B505}" presName="Name10" presStyleLbl="parChTrans1D2" presStyleIdx="0" presStyleCnt="1"/>
      <dgm:spPr/>
    </dgm:pt>
    <dgm:pt modelId="{31D26CA7-8494-4C09-91E7-920CF0C4B296}" type="pres">
      <dgm:prSet presAssocID="{971F2018-8C51-4AA2-911F-EE8A4C4DC06A}" presName="hierRoot2" presStyleCnt="0"/>
      <dgm:spPr/>
    </dgm:pt>
    <dgm:pt modelId="{A78B32DA-C4C5-4B6F-A426-5994A4E987DF}" type="pres">
      <dgm:prSet presAssocID="{971F2018-8C51-4AA2-911F-EE8A4C4DC06A}" presName="composite2" presStyleCnt="0"/>
      <dgm:spPr/>
    </dgm:pt>
    <dgm:pt modelId="{20BE2BBA-645E-4AB0-98BB-289521E6D9F1}" type="pres">
      <dgm:prSet presAssocID="{971F2018-8C51-4AA2-911F-EE8A4C4DC06A}" presName="background2" presStyleLbl="node2" presStyleIdx="0" presStyleCnt="1"/>
      <dgm:spPr/>
    </dgm:pt>
    <dgm:pt modelId="{8D45DC2C-E265-4BCE-A7E3-BC74B8D67AA7}" type="pres">
      <dgm:prSet presAssocID="{971F2018-8C51-4AA2-911F-EE8A4C4DC06A}" presName="text2" presStyleLbl="fgAcc2" presStyleIdx="0" presStyleCnt="1" custLinFactX="25359" custLinFactY="-27109" custLinFactNeighborX="100000" custLinFactNeighborY="-100000">
        <dgm:presLayoutVars>
          <dgm:chPref val="3"/>
        </dgm:presLayoutVars>
      </dgm:prSet>
      <dgm:spPr/>
    </dgm:pt>
    <dgm:pt modelId="{C2514EE2-A4CF-44DD-84D8-A44BEA6B8C3D}" type="pres">
      <dgm:prSet presAssocID="{971F2018-8C51-4AA2-911F-EE8A4C4DC06A}" presName="hierChild3" presStyleCnt="0"/>
      <dgm:spPr/>
    </dgm:pt>
    <dgm:pt modelId="{A85ADEA9-CD4B-48AD-8D68-28A7306D9C0A}" type="pres">
      <dgm:prSet presAssocID="{333D4A89-6442-4485-9894-9C1456FBF8A8}" presName="Name17" presStyleLbl="parChTrans1D3" presStyleIdx="0" presStyleCnt="4"/>
      <dgm:spPr/>
    </dgm:pt>
    <dgm:pt modelId="{0856BB69-9222-4AB2-8484-96EB253BECDA}" type="pres">
      <dgm:prSet presAssocID="{0E17540D-CBA7-4234-82D8-3056C1122D73}" presName="hierRoot3" presStyleCnt="0"/>
      <dgm:spPr/>
    </dgm:pt>
    <dgm:pt modelId="{ADF4755E-1316-44C1-A470-20AF483DEBE4}" type="pres">
      <dgm:prSet presAssocID="{0E17540D-CBA7-4234-82D8-3056C1122D73}" presName="composite3" presStyleCnt="0"/>
      <dgm:spPr/>
    </dgm:pt>
    <dgm:pt modelId="{A3C95D5D-90BB-4856-91F5-2C66335A384C}" type="pres">
      <dgm:prSet presAssocID="{0E17540D-CBA7-4234-82D8-3056C1122D73}" presName="background3" presStyleLbl="node3" presStyleIdx="0" presStyleCnt="4"/>
      <dgm:spPr/>
    </dgm:pt>
    <dgm:pt modelId="{DD2C8CED-57DD-41F4-823C-E6612C28C0E6}" type="pres">
      <dgm:prSet presAssocID="{0E17540D-CBA7-4234-82D8-3056C1122D73}" presName="text3" presStyleLbl="fgAcc3" presStyleIdx="0" presStyleCnt="4">
        <dgm:presLayoutVars>
          <dgm:chPref val="3"/>
        </dgm:presLayoutVars>
      </dgm:prSet>
      <dgm:spPr/>
    </dgm:pt>
    <dgm:pt modelId="{E6BD3110-9A2E-45BC-831A-23D090145B3B}" type="pres">
      <dgm:prSet presAssocID="{0E17540D-CBA7-4234-82D8-3056C1122D73}" presName="hierChild4" presStyleCnt="0"/>
      <dgm:spPr/>
    </dgm:pt>
    <dgm:pt modelId="{8438F473-6E9D-4463-999C-F3DB36735A32}" type="pres">
      <dgm:prSet presAssocID="{C1CC588C-4220-4E05-881C-DD3D99FD1894}" presName="Name17" presStyleLbl="parChTrans1D3" presStyleIdx="1" presStyleCnt="4"/>
      <dgm:spPr/>
    </dgm:pt>
    <dgm:pt modelId="{E6E03335-6573-4DB3-894E-ADBBB7742AD0}" type="pres">
      <dgm:prSet presAssocID="{94E74AD1-208C-4CD4-B4B9-C6267A01C861}" presName="hierRoot3" presStyleCnt="0"/>
      <dgm:spPr/>
    </dgm:pt>
    <dgm:pt modelId="{305841D5-7514-4C2B-9068-DAEFA2A22914}" type="pres">
      <dgm:prSet presAssocID="{94E74AD1-208C-4CD4-B4B9-C6267A01C861}" presName="composite3" presStyleCnt="0"/>
      <dgm:spPr/>
    </dgm:pt>
    <dgm:pt modelId="{DE8020A3-6C76-44F3-9DC9-0F55E42AD3AE}" type="pres">
      <dgm:prSet presAssocID="{94E74AD1-208C-4CD4-B4B9-C6267A01C861}" presName="background3" presStyleLbl="node3" presStyleIdx="1" presStyleCnt="4"/>
      <dgm:spPr/>
    </dgm:pt>
    <dgm:pt modelId="{7270D81C-55CD-488C-A6E5-E9A2445D9000}" type="pres">
      <dgm:prSet presAssocID="{94E74AD1-208C-4CD4-B4B9-C6267A01C861}" presName="text3" presStyleLbl="fgAcc3" presStyleIdx="1" presStyleCnt="4">
        <dgm:presLayoutVars>
          <dgm:chPref val="3"/>
        </dgm:presLayoutVars>
      </dgm:prSet>
      <dgm:spPr/>
    </dgm:pt>
    <dgm:pt modelId="{8859520C-1D02-4150-BB0C-21BB50391029}" type="pres">
      <dgm:prSet presAssocID="{94E74AD1-208C-4CD4-B4B9-C6267A01C861}" presName="hierChild4" presStyleCnt="0"/>
      <dgm:spPr/>
    </dgm:pt>
    <dgm:pt modelId="{1082DB12-494C-4C17-8414-D9AA06FFAE1A}" type="pres">
      <dgm:prSet presAssocID="{7A11C6C9-D99F-4DEC-83A8-0DE834CF76EA}" presName="Name17" presStyleLbl="parChTrans1D3" presStyleIdx="2" presStyleCnt="4"/>
      <dgm:spPr/>
    </dgm:pt>
    <dgm:pt modelId="{6D4E1BC4-FE9D-481E-B324-431E7D01E70D}" type="pres">
      <dgm:prSet presAssocID="{2131EE98-087C-417C-8615-01647DD252E4}" presName="hierRoot3" presStyleCnt="0"/>
      <dgm:spPr/>
    </dgm:pt>
    <dgm:pt modelId="{2369EFFF-84AC-4D6A-868C-D42B3FB1FC92}" type="pres">
      <dgm:prSet presAssocID="{2131EE98-087C-417C-8615-01647DD252E4}" presName="composite3" presStyleCnt="0"/>
      <dgm:spPr/>
    </dgm:pt>
    <dgm:pt modelId="{F602327E-402E-48DA-8DD2-60D4E0CA176F}" type="pres">
      <dgm:prSet presAssocID="{2131EE98-087C-417C-8615-01647DD252E4}" presName="background3" presStyleLbl="node3" presStyleIdx="2" presStyleCnt="4"/>
      <dgm:spPr/>
    </dgm:pt>
    <dgm:pt modelId="{934C10DB-ABBC-4776-80C0-8F2E25AEF420}" type="pres">
      <dgm:prSet presAssocID="{2131EE98-087C-417C-8615-01647DD252E4}" presName="text3" presStyleLbl="fgAcc3" presStyleIdx="2" presStyleCnt="4">
        <dgm:presLayoutVars>
          <dgm:chPref val="3"/>
        </dgm:presLayoutVars>
      </dgm:prSet>
      <dgm:spPr/>
    </dgm:pt>
    <dgm:pt modelId="{93B83E26-8CED-41E6-83B2-286C6D095F08}" type="pres">
      <dgm:prSet presAssocID="{2131EE98-087C-417C-8615-01647DD252E4}" presName="hierChild4" presStyleCnt="0"/>
      <dgm:spPr/>
    </dgm:pt>
    <dgm:pt modelId="{E4B26B46-D880-45D3-9D12-2C42226956FC}" type="pres">
      <dgm:prSet presAssocID="{C08E6DCF-49D2-44CE-A672-E505AE6E4ED1}" presName="Name17" presStyleLbl="parChTrans1D3" presStyleIdx="3" presStyleCnt="4"/>
      <dgm:spPr/>
    </dgm:pt>
    <dgm:pt modelId="{57D1DA2F-B032-41DE-8AC6-E71503437C3B}" type="pres">
      <dgm:prSet presAssocID="{EBBBB947-44F1-410D-947A-6F94AA5E0DE9}" presName="hierRoot3" presStyleCnt="0"/>
      <dgm:spPr/>
    </dgm:pt>
    <dgm:pt modelId="{71A75050-E7A4-4E5E-8307-A6B5C6469CCF}" type="pres">
      <dgm:prSet presAssocID="{EBBBB947-44F1-410D-947A-6F94AA5E0DE9}" presName="composite3" presStyleCnt="0"/>
      <dgm:spPr/>
    </dgm:pt>
    <dgm:pt modelId="{C0657331-2B60-4A62-BED0-ADAB68E3ADA4}" type="pres">
      <dgm:prSet presAssocID="{EBBBB947-44F1-410D-947A-6F94AA5E0DE9}" presName="background3" presStyleLbl="node3" presStyleIdx="3" presStyleCnt="4"/>
      <dgm:spPr/>
    </dgm:pt>
    <dgm:pt modelId="{C2B15796-E9A9-4D0B-BC5C-B42AA2B799F6}" type="pres">
      <dgm:prSet presAssocID="{EBBBB947-44F1-410D-947A-6F94AA5E0DE9}" presName="text3" presStyleLbl="fgAcc3" presStyleIdx="3" presStyleCnt="4">
        <dgm:presLayoutVars>
          <dgm:chPref val="3"/>
        </dgm:presLayoutVars>
      </dgm:prSet>
      <dgm:spPr/>
    </dgm:pt>
    <dgm:pt modelId="{2F46B347-3E22-44B8-8746-52D6FE3C16DE}" type="pres">
      <dgm:prSet presAssocID="{EBBBB947-44F1-410D-947A-6F94AA5E0DE9}" presName="hierChild4" presStyleCnt="0"/>
      <dgm:spPr/>
    </dgm:pt>
  </dgm:ptLst>
  <dgm:cxnLst>
    <dgm:cxn modelId="{4E4ED9FD-3834-4954-A381-0097C512F58E}" srcId="{971F2018-8C51-4AA2-911F-EE8A4C4DC06A}" destId="{94E74AD1-208C-4CD4-B4B9-C6267A01C861}" srcOrd="1" destOrd="0" parTransId="{C1CC588C-4220-4E05-881C-DD3D99FD1894}" sibTransId="{A2ACC294-8B31-46B0-A945-CCE930E00DD4}"/>
    <dgm:cxn modelId="{B0E7197E-EF30-4A77-9079-737FC63802C5}" type="presOf" srcId="{EBBBB947-44F1-410D-947A-6F94AA5E0DE9}" destId="{C2B15796-E9A9-4D0B-BC5C-B42AA2B799F6}" srcOrd="0" destOrd="0" presId="urn:microsoft.com/office/officeart/2005/8/layout/hierarchy1"/>
    <dgm:cxn modelId="{EB04EE5A-D5AC-41D3-9148-88A57826C707}" type="presOf" srcId="{C1CC588C-4220-4E05-881C-DD3D99FD1894}" destId="{8438F473-6E9D-4463-999C-F3DB36735A32}" srcOrd="0" destOrd="0" presId="urn:microsoft.com/office/officeart/2005/8/layout/hierarchy1"/>
    <dgm:cxn modelId="{3303A3AE-5464-4FB2-BBB3-C6FFF1198267}" type="presOf" srcId="{7A11C6C9-D99F-4DEC-83A8-0DE834CF76EA}" destId="{1082DB12-494C-4C17-8414-D9AA06FFAE1A}" srcOrd="0" destOrd="0" presId="urn:microsoft.com/office/officeart/2005/8/layout/hierarchy1"/>
    <dgm:cxn modelId="{B5719E90-7BB0-41CE-A547-6C1085055D1E}" type="presOf" srcId="{94E74AD1-208C-4CD4-B4B9-C6267A01C861}" destId="{7270D81C-55CD-488C-A6E5-E9A2445D9000}" srcOrd="0" destOrd="0" presId="urn:microsoft.com/office/officeart/2005/8/layout/hierarchy1"/>
    <dgm:cxn modelId="{11C5C8A6-B2BE-4BE7-8F1C-8B40A0E95B08}" srcId="{971F2018-8C51-4AA2-911F-EE8A4C4DC06A}" destId="{2131EE98-087C-417C-8615-01647DD252E4}" srcOrd="2" destOrd="0" parTransId="{7A11C6C9-D99F-4DEC-83A8-0DE834CF76EA}" sibTransId="{84EA02BF-F9FE-4452-8785-775253406B74}"/>
    <dgm:cxn modelId="{68649B81-9820-45E9-99C2-A2B1DCD76474}" srcId="{971F2018-8C51-4AA2-911F-EE8A4C4DC06A}" destId="{EBBBB947-44F1-410D-947A-6F94AA5E0DE9}" srcOrd="3" destOrd="0" parTransId="{C08E6DCF-49D2-44CE-A672-E505AE6E4ED1}" sibTransId="{27D49FB7-5EBF-4F3B-86BF-F5AFBCA77B37}"/>
    <dgm:cxn modelId="{EFE988C2-114B-41CD-8183-A83F530CEBC5}" srcId="{971F2018-8C51-4AA2-911F-EE8A4C4DC06A}" destId="{0E17540D-CBA7-4234-82D8-3056C1122D73}" srcOrd="0" destOrd="0" parTransId="{333D4A89-6442-4485-9894-9C1456FBF8A8}" sibTransId="{5E7760B1-5974-4649-AFA7-C823CE9CF270}"/>
    <dgm:cxn modelId="{7EDA7FAA-3738-47F8-8543-E355306BF5C2}" srcId="{E5CDF374-445F-4351-BADD-CC94B215D016}" destId="{971F2018-8C51-4AA2-911F-EE8A4C4DC06A}" srcOrd="0" destOrd="0" parTransId="{E0EEC9D1-2531-4F58-8B27-CD35AB35B505}" sibTransId="{6B16ECE9-20AE-44F6-9346-5E7B19DB0E0A}"/>
    <dgm:cxn modelId="{32F1D460-7358-4F4E-BCDA-93FBC7F949E9}" type="presOf" srcId="{971F2018-8C51-4AA2-911F-EE8A4C4DC06A}" destId="{8D45DC2C-E265-4BCE-A7E3-BC74B8D67AA7}" srcOrd="0" destOrd="0" presId="urn:microsoft.com/office/officeart/2005/8/layout/hierarchy1"/>
    <dgm:cxn modelId="{9F1D6AE0-9F6D-41A4-B374-29EE554DCC66}" type="presOf" srcId="{0E17540D-CBA7-4234-82D8-3056C1122D73}" destId="{DD2C8CED-57DD-41F4-823C-E6612C28C0E6}" srcOrd="0" destOrd="0" presId="urn:microsoft.com/office/officeart/2005/8/layout/hierarchy1"/>
    <dgm:cxn modelId="{4C104E71-BCD1-45A7-BB75-A7938FCD27EF}" srcId="{43D5D01F-98CF-4EB6-9D07-6242CE2C2E89}" destId="{E5CDF374-445F-4351-BADD-CC94B215D016}" srcOrd="0" destOrd="0" parTransId="{FDFDB658-FC5D-492A-95AC-2E6D083A17A5}" sibTransId="{85B9FD27-8BD6-4D88-8B2F-177A043F4521}"/>
    <dgm:cxn modelId="{AAA5D716-8C53-41D7-828B-600F55D816C3}" type="presOf" srcId="{43D5D01F-98CF-4EB6-9D07-6242CE2C2E89}" destId="{576C5D9A-44AD-4C6D-AD96-132D66D1BF0E}" srcOrd="0" destOrd="0" presId="urn:microsoft.com/office/officeart/2005/8/layout/hierarchy1"/>
    <dgm:cxn modelId="{A1F44E81-94EA-4859-AEC3-8B4DEEE60B92}" type="presOf" srcId="{333D4A89-6442-4485-9894-9C1456FBF8A8}" destId="{A85ADEA9-CD4B-48AD-8D68-28A7306D9C0A}" srcOrd="0" destOrd="0" presId="urn:microsoft.com/office/officeart/2005/8/layout/hierarchy1"/>
    <dgm:cxn modelId="{01EDCDDA-79A2-440D-ADC1-0CC8994216F9}" type="presOf" srcId="{E0EEC9D1-2531-4F58-8B27-CD35AB35B505}" destId="{62F3BBC6-AB37-44E5-84B6-39BAE2D362F6}" srcOrd="0" destOrd="0" presId="urn:microsoft.com/office/officeart/2005/8/layout/hierarchy1"/>
    <dgm:cxn modelId="{196B3B13-C99C-4F56-903D-2CD7B1D5C9FF}" type="presOf" srcId="{2131EE98-087C-417C-8615-01647DD252E4}" destId="{934C10DB-ABBC-4776-80C0-8F2E25AEF420}" srcOrd="0" destOrd="0" presId="urn:microsoft.com/office/officeart/2005/8/layout/hierarchy1"/>
    <dgm:cxn modelId="{2A4A1C2A-B7AD-47AA-B27D-22BE6D247CA4}" type="presOf" srcId="{C08E6DCF-49D2-44CE-A672-E505AE6E4ED1}" destId="{E4B26B46-D880-45D3-9D12-2C42226956FC}" srcOrd="0" destOrd="0" presId="urn:microsoft.com/office/officeart/2005/8/layout/hierarchy1"/>
    <dgm:cxn modelId="{F14231B7-E20B-4435-8D45-4E7C80CB0527}" type="presOf" srcId="{E5CDF374-445F-4351-BADD-CC94B215D016}" destId="{FCE99A11-3BE9-48F8-98AE-EB7372F3A313}" srcOrd="0" destOrd="0" presId="urn:microsoft.com/office/officeart/2005/8/layout/hierarchy1"/>
    <dgm:cxn modelId="{0F0EC26B-AF4E-45B0-912B-1008E60CB61E}" type="presParOf" srcId="{576C5D9A-44AD-4C6D-AD96-132D66D1BF0E}" destId="{5087E41F-E647-4814-9258-4D1AA7248764}" srcOrd="0" destOrd="0" presId="urn:microsoft.com/office/officeart/2005/8/layout/hierarchy1"/>
    <dgm:cxn modelId="{D871D31E-A951-4AE6-8386-47CAB8118A1C}" type="presParOf" srcId="{5087E41F-E647-4814-9258-4D1AA7248764}" destId="{162738D8-7722-43CF-BB50-7AD3A0D46ABB}" srcOrd="0" destOrd="0" presId="urn:microsoft.com/office/officeart/2005/8/layout/hierarchy1"/>
    <dgm:cxn modelId="{F8C4CDC4-2796-4276-B9E6-FD3B524983CF}" type="presParOf" srcId="{162738D8-7722-43CF-BB50-7AD3A0D46ABB}" destId="{9815C216-D8CA-472C-B948-AF7832C7E449}" srcOrd="0" destOrd="0" presId="urn:microsoft.com/office/officeart/2005/8/layout/hierarchy1"/>
    <dgm:cxn modelId="{186ABC14-5E9F-43D9-8E78-DF9A750FECE4}" type="presParOf" srcId="{162738D8-7722-43CF-BB50-7AD3A0D46ABB}" destId="{FCE99A11-3BE9-48F8-98AE-EB7372F3A313}" srcOrd="1" destOrd="0" presId="urn:microsoft.com/office/officeart/2005/8/layout/hierarchy1"/>
    <dgm:cxn modelId="{92A9AC96-F85C-4648-94B7-CE0084F05E19}" type="presParOf" srcId="{5087E41F-E647-4814-9258-4D1AA7248764}" destId="{D9B7C261-0A06-42F3-BF66-D691682E0558}" srcOrd="1" destOrd="0" presId="urn:microsoft.com/office/officeart/2005/8/layout/hierarchy1"/>
    <dgm:cxn modelId="{FADC38B9-283E-467F-9213-1663C4510925}" type="presParOf" srcId="{D9B7C261-0A06-42F3-BF66-D691682E0558}" destId="{62F3BBC6-AB37-44E5-84B6-39BAE2D362F6}" srcOrd="0" destOrd="0" presId="urn:microsoft.com/office/officeart/2005/8/layout/hierarchy1"/>
    <dgm:cxn modelId="{B4D9D4A8-8137-40F6-98F1-380815946D4E}" type="presParOf" srcId="{D9B7C261-0A06-42F3-BF66-D691682E0558}" destId="{31D26CA7-8494-4C09-91E7-920CF0C4B296}" srcOrd="1" destOrd="0" presId="urn:microsoft.com/office/officeart/2005/8/layout/hierarchy1"/>
    <dgm:cxn modelId="{47485C46-05DB-4C79-A489-D32B0659016F}" type="presParOf" srcId="{31D26CA7-8494-4C09-91E7-920CF0C4B296}" destId="{A78B32DA-C4C5-4B6F-A426-5994A4E987DF}" srcOrd="0" destOrd="0" presId="urn:microsoft.com/office/officeart/2005/8/layout/hierarchy1"/>
    <dgm:cxn modelId="{C45E8ECA-8618-4717-8C4E-81B1C9C5BA36}" type="presParOf" srcId="{A78B32DA-C4C5-4B6F-A426-5994A4E987DF}" destId="{20BE2BBA-645E-4AB0-98BB-289521E6D9F1}" srcOrd="0" destOrd="0" presId="urn:microsoft.com/office/officeart/2005/8/layout/hierarchy1"/>
    <dgm:cxn modelId="{CB0E1FCD-C570-4587-B11D-BCFA140B480F}" type="presParOf" srcId="{A78B32DA-C4C5-4B6F-A426-5994A4E987DF}" destId="{8D45DC2C-E265-4BCE-A7E3-BC74B8D67AA7}" srcOrd="1" destOrd="0" presId="urn:microsoft.com/office/officeart/2005/8/layout/hierarchy1"/>
    <dgm:cxn modelId="{924F7A05-344A-4D7D-8BFD-191BE6066DE3}" type="presParOf" srcId="{31D26CA7-8494-4C09-91E7-920CF0C4B296}" destId="{C2514EE2-A4CF-44DD-84D8-A44BEA6B8C3D}" srcOrd="1" destOrd="0" presId="urn:microsoft.com/office/officeart/2005/8/layout/hierarchy1"/>
    <dgm:cxn modelId="{CD63EA40-387A-47A1-BF0A-279EF444DF7D}" type="presParOf" srcId="{C2514EE2-A4CF-44DD-84D8-A44BEA6B8C3D}" destId="{A85ADEA9-CD4B-48AD-8D68-28A7306D9C0A}" srcOrd="0" destOrd="0" presId="urn:microsoft.com/office/officeart/2005/8/layout/hierarchy1"/>
    <dgm:cxn modelId="{19FD719D-90C4-4CE6-BEA3-9C645767719C}" type="presParOf" srcId="{C2514EE2-A4CF-44DD-84D8-A44BEA6B8C3D}" destId="{0856BB69-9222-4AB2-8484-96EB253BECDA}" srcOrd="1" destOrd="0" presId="urn:microsoft.com/office/officeart/2005/8/layout/hierarchy1"/>
    <dgm:cxn modelId="{78C1713B-EBE9-4E2A-ADEF-8BEDEB6020B5}" type="presParOf" srcId="{0856BB69-9222-4AB2-8484-96EB253BECDA}" destId="{ADF4755E-1316-44C1-A470-20AF483DEBE4}" srcOrd="0" destOrd="0" presId="urn:microsoft.com/office/officeart/2005/8/layout/hierarchy1"/>
    <dgm:cxn modelId="{509729FC-2945-484D-8D25-EDE3CB7BD4FC}" type="presParOf" srcId="{ADF4755E-1316-44C1-A470-20AF483DEBE4}" destId="{A3C95D5D-90BB-4856-91F5-2C66335A384C}" srcOrd="0" destOrd="0" presId="urn:microsoft.com/office/officeart/2005/8/layout/hierarchy1"/>
    <dgm:cxn modelId="{385838E2-10D6-4C38-A86A-0AE189AEDCFB}" type="presParOf" srcId="{ADF4755E-1316-44C1-A470-20AF483DEBE4}" destId="{DD2C8CED-57DD-41F4-823C-E6612C28C0E6}" srcOrd="1" destOrd="0" presId="urn:microsoft.com/office/officeart/2005/8/layout/hierarchy1"/>
    <dgm:cxn modelId="{1F697014-DF66-4C19-9049-7835536C72FD}" type="presParOf" srcId="{0856BB69-9222-4AB2-8484-96EB253BECDA}" destId="{E6BD3110-9A2E-45BC-831A-23D090145B3B}" srcOrd="1" destOrd="0" presId="urn:microsoft.com/office/officeart/2005/8/layout/hierarchy1"/>
    <dgm:cxn modelId="{C72F4656-3DF5-4EAA-931D-43F5BD83584B}" type="presParOf" srcId="{C2514EE2-A4CF-44DD-84D8-A44BEA6B8C3D}" destId="{8438F473-6E9D-4463-999C-F3DB36735A32}" srcOrd="2" destOrd="0" presId="urn:microsoft.com/office/officeart/2005/8/layout/hierarchy1"/>
    <dgm:cxn modelId="{C043785F-784F-450C-A8B3-6A826F4E234D}" type="presParOf" srcId="{C2514EE2-A4CF-44DD-84D8-A44BEA6B8C3D}" destId="{E6E03335-6573-4DB3-894E-ADBBB7742AD0}" srcOrd="3" destOrd="0" presId="urn:microsoft.com/office/officeart/2005/8/layout/hierarchy1"/>
    <dgm:cxn modelId="{C480AD7C-5707-4526-A737-E3D19935407D}" type="presParOf" srcId="{E6E03335-6573-4DB3-894E-ADBBB7742AD0}" destId="{305841D5-7514-4C2B-9068-DAEFA2A22914}" srcOrd="0" destOrd="0" presId="urn:microsoft.com/office/officeart/2005/8/layout/hierarchy1"/>
    <dgm:cxn modelId="{CC799153-002F-4D45-B172-B6DAAE80980A}" type="presParOf" srcId="{305841D5-7514-4C2B-9068-DAEFA2A22914}" destId="{DE8020A3-6C76-44F3-9DC9-0F55E42AD3AE}" srcOrd="0" destOrd="0" presId="urn:microsoft.com/office/officeart/2005/8/layout/hierarchy1"/>
    <dgm:cxn modelId="{62FFE122-BD0B-448E-A9D5-6D370BAEBD6A}" type="presParOf" srcId="{305841D5-7514-4C2B-9068-DAEFA2A22914}" destId="{7270D81C-55CD-488C-A6E5-E9A2445D9000}" srcOrd="1" destOrd="0" presId="urn:microsoft.com/office/officeart/2005/8/layout/hierarchy1"/>
    <dgm:cxn modelId="{BCC0B787-6205-4E71-A9CD-748A67ECEEC9}" type="presParOf" srcId="{E6E03335-6573-4DB3-894E-ADBBB7742AD0}" destId="{8859520C-1D02-4150-BB0C-21BB50391029}" srcOrd="1" destOrd="0" presId="urn:microsoft.com/office/officeart/2005/8/layout/hierarchy1"/>
    <dgm:cxn modelId="{77479F6D-A8F4-4E77-94E3-D1E5535C4B7A}" type="presParOf" srcId="{C2514EE2-A4CF-44DD-84D8-A44BEA6B8C3D}" destId="{1082DB12-494C-4C17-8414-D9AA06FFAE1A}" srcOrd="4" destOrd="0" presId="urn:microsoft.com/office/officeart/2005/8/layout/hierarchy1"/>
    <dgm:cxn modelId="{E199116C-BCB3-48B3-9181-0620E8E0F163}" type="presParOf" srcId="{C2514EE2-A4CF-44DD-84D8-A44BEA6B8C3D}" destId="{6D4E1BC4-FE9D-481E-B324-431E7D01E70D}" srcOrd="5" destOrd="0" presId="urn:microsoft.com/office/officeart/2005/8/layout/hierarchy1"/>
    <dgm:cxn modelId="{E79D500A-ECFC-4DF7-A873-81DDB2F89F82}" type="presParOf" srcId="{6D4E1BC4-FE9D-481E-B324-431E7D01E70D}" destId="{2369EFFF-84AC-4D6A-868C-D42B3FB1FC92}" srcOrd="0" destOrd="0" presId="urn:microsoft.com/office/officeart/2005/8/layout/hierarchy1"/>
    <dgm:cxn modelId="{AF3DB62A-DECE-494A-8AC5-B00DB22954BF}" type="presParOf" srcId="{2369EFFF-84AC-4D6A-868C-D42B3FB1FC92}" destId="{F602327E-402E-48DA-8DD2-60D4E0CA176F}" srcOrd="0" destOrd="0" presId="urn:microsoft.com/office/officeart/2005/8/layout/hierarchy1"/>
    <dgm:cxn modelId="{CE952E92-1105-42B6-936E-3A7406F578C3}" type="presParOf" srcId="{2369EFFF-84AC-4D6A-868C-D42B3FB1FC92}" destId="{934C10DB-ABBC-4776-80C0-8F2E25AEF420}" srcOrd="1" destOrd="0" presId="urn:microsoft.com/office/officeart/2005/8/layout/hierarchy1"/>
    <dgm:cxn modelId="{311EBB26-6DB7-45FD-9E67-866812C361A8}" type="presParOf" srcId="{6D4E1BC4-FE9D-481E-B324-431E7D01E70D}" destId="{93B83E26-8CED-41E6-83B2-286C6D095F08}" srcOrd="1" destOrd="0" presId="urn:microsoft.com/office/officeart/2005/8/layout/hierarchy1"/>
    <dgm:cxn modelId="{72C38830-34AF-48D0-8991-A256279BC5BA}" type="presParOf" srcId="{C2514EE2-A4CF-44DD-84D8-A44BEA6B8C3D}" destId="{E4B26B46-D880-45D3-9D12-2C42226956FC}" srcOrd="6" destOrd="0" presId="urn:microsoft.com/office/officeart/2005/8/layout/hierarchy1"/>
    <dgm:cxn modelId="{673BC057-34F6-46C9-9917-8E538D55AC17}" type="presParOf" srcId="{C2514EE2-A4CF-44DD-84D8-A44BEA6B8C3D}" destId="{57D1DA2F-B032-41DE-8AC6-E71503437C3B}" srcOrd="7" destOrd="0" presId="urn:microsoft.com/office/officeart/2005/8/layout/hierarchy1"/>
    <dgm:cxn modelId="{5D58062C-B784-4223-A03B-FF19CD92FBAD}" type="presParOf" srcId="{57D1DA2F-B032-41DE-8AC6-E71503437C3B}" destId="{71A75050-E7A4-4E5E-8307-A6B5C6469CCF}" srcOrd="0" destOrd="0" presId="urn:microsoft.com/office/officeart/2005/8/layout/hierarchy1"/>
    <dgm:cxn modelId="{F093C0B2-8B63-4267-9781-0180710016EF}" type="presParOf" srcId="{71A75050-E7A4-4E5E-8307-A6B5C6469CCF}" destId="{C0657331-2B60-4A62-BED0-ADAB68E3ADA4}" srcOrd="0" destOrd="0" presId="urn:microsoft.com/office/officeart/2005/8/layout/hierarchy1"/>
    <dgm:cxn modelId="{D1BEF01E-929F-404E-B90E-9B45C3B9C9BB}" type="presParOf" srcId="{71A75050-E7A4-4E5E-8307-A6B5C6469CCF}" destId="{C2B15796-E9A9-4D0B-BC5C-B42AA2B799F6}" srcOrd="1" destOrd="0" presId="urn:microsoft.com/office/officeart/2005/8/layout/hierarchy1"/>
    <dgm:cxn modelId="{E762E515-DD3B-406E-8B76-37D7381DB0A6}" type="presParOf" srcId="{57D1DA2F-B032-41DE-8AC6-E71503437C3B}" destId="{2F46B347-3E22-44B8-8746-52D6FE3C16DE}" srcOrd="1" destOrd="0" presId="urn:microsoft.com/office/officeart/2005/8/layout/hierarchy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F473-6E9D-4463-999C-F3DB36735A32}">
      <dsp:nvSpPr>
        <dsp:cNvPr id="0" name=""/>
        <dsp:cNvSpPr/>
      </dsp:nvSpPr>
      <dsp:spPr>
        <a:xfrm>
          <a:off x="4018560" y="2705130"/>
          <a:ext cx="1058636" cy="503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5"/>
              </a:lnTo>
              <a:lnTo>
                <a:pt x="1058636" y="343335"/>
              </a:lnTo>
              <a:lnTo>
                <a:pt x="1058636" y="5038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ADEA9-CD4B-48AD-8D68-28A7306D9C0A}">
      <dsp:nvSpPr>
        <dsp:cNvPr id="0" name=""/>
        <dsp:cNvSpPr/>
      </dsp:nvSpPr>
      <dsp:spPr>
        <a:xfrm>
          <a:off x="2959923" y="2705130"/>
          <a:ext cx="1058636" cy="503814"/>
        </a:xfrm>
        <a:custGeom>
          <a:avLst/>
          <a:gdLst/>
          <a:ahLst/>
          <a:cxnLst/>
          <a:rect l="0" t="0" r="0" b="0"/>
          <a:pathLst>
            <a:path>
              <a:moveTo>
                <a:pt x="1058636" y="0"/>
              </a:moveTo>
              <a:lnTo>
                <a:pt x="1058636" y="343335"/>
              </a:lnTo>
              <a:lnTo>
                <a:pt x="0" y="343335"/>
              </a:lnTo>
              <a:lnTo>
                <a:pt x="0" y="5038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3BBC6-AB37-44E5-84B6-39BAE2D362F6}">
      <dsp:nvSpPr>
        <dsp:cNvPr id="0" name=""/>
        <dsp:cNvSpPr/>
      </dsp:nvSpPr>
      <dsp:spPr>
        <a:xfrm>
          <a:off x="3972840" y="1101295"/>
          <a:ext cx="91440" cy="503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5C216-D8CA-472C-B948-AF7832C7E449}">
      <dsp:nvSpPr>
        <dsp:cNvPr id="0" name=""/>
        <dsp:cNvSpPr/>
      </dsp:nvSpPr>
      <dsp:spPr>
        <a:xfrm>
          <a:off x="3152402" y="1275"/>
          <a:ext cx="1732314" cy="110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E99A11-3BE9-48F8-98AE-EB7372F3A313}">
      <dsp:nvSpPr>
        <dsp:cNvPr id="0" name=""/>
        <dsp:cNvSpPr/>
      </dsp:nvSpPr>
      <dsp:spPr>
        <a:xfrm>
          <a:off x="3344882" y="184131"/>
          <a:ext cx="1732314" cy="110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Recteur</a:t>
          </a:r>
        </a:p>
      </dsp:txBody>
      <dsp:txXfrm>
        <a:off x="3377100" y="216349"/>
        <a:ext cx="1667878" cy="1035583"/>
      </dsp:txXfrm>
    </dsp:sp>
    <dsp:sp modelId="{20BE2BBA-645E-4AB0-98BB-289521E6D9F1}">
      <dsp:nvSpPr>
        <dsp:cNvPr id="0" name=""/>
        <dsp:cNvSpPr/>
      </dsp:nvSpPr>
      <dsp:spPr>
        <a:xfrm>
          <a:off x="3152402" y="1605110"/>
          <a:ext cx="1732314" cy="110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45DC2C-E265-4BCE-A7E3-BC74B8D67AA7}">
      <dsp:nvSpPr>
        <dsp:cNvPr id="0" name=""/>
        <dsp:cNvSpPr/>
      </dsp:nvSpPr>
      <dsp:spPr>
        <a:xfrm>
          <a:off x="3344882" y="1787965"/>
          <a:ext cx="1732314" cy="110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IA </a:t>
          </a:r>
          <a:r>
            <a:rPr lang="fr-FR" sz="2800" kern="1200" dirty="0" err="1"/>
            <a:t>Dasen</a:t>
          </a:r>
          <a:endParaRPr lang="fr-FR" sz="2800" kern="1200" dirty="0"/>
        </a:p>
      </dsp:txBody>
      <dsp:txXfrm>
        <a:off x="3377100" y="1820183"/>
        <a:ext cx="1667878" cy="1035583"/>
      </dsp:txXfrm>
    </dsp:sp>
    <dsp:sp modelId="{A3C95D5D-90BB-4856-91F5-2C66335A384C}">
      <dsp:nvSpPr>
        <dsp:cNvPr id="0" name=""/>
        <dsp:cNvSpPr/>
      </dsp:nvSpPr>
      <dsp:spPr>
        <a:xfrm>
          <a:off x="2093766" y="3208945"/>
          <a:ext cx="1732314" cy="110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2C8CED-57DD-41F4-823C-E6612C28C0E6}">
      <dsp:nvSpPr>
        <dsp:cNvPr id="0" name=""/>
        <dsp:cNvSpPr/>
      </dsp:nvSpPr>
      <dsp:spPr>
        <a:xfrm>
          <a:off x="2286245" y="3391800"/>
          <a:ext cx="1732314" cy="110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Secrétaire Général</a:t>
          </a:r>
        </a:p>
      </dsp:txBody>
      <dsp:txXfrm>
        <a:off x="2318463" y="3424018"/>
        <a:ext cx="1667878" cy="1035583"/>
      </dsp:txXfrm>
    </dsp:sp>
    <dsp:sp modelId="{DE8020A3-6C76-44F3-9DC9-0F55E42AD3AE}">
      <dsp:nvSpPr>
        <dsp:cNvPr id="0" name=""/>
        <dsp:cNvSpPr/>
      </dsp:nvSpPr>
      <dsp:spPr>
        <a:xfrm>
          <a:off x="4211039" y="3208945"/>
          <a:ext cx="1732314" cy="110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70D81C-55CD-488C-A6E5-E9A2445D9000}">
      <dsp:nvSpPr>
        <dsp:cNvPr id="0" name=""/>
        <dsp:cNvSpPr/>
      </dsp:nvSpPr>
      <dsp:spPr>
        <a:xfrm>
          <a:off x="4403519" y="3391800"/>
          <a:ext cx="1732314" cy="110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IEN Adjoint</a:t>
          </a:r>
        </a:p>
      </dsp:txBody>
      <dsp:txXfrm>
        <a:off x="4435737" y="3424018"/>
        <a:ext cx="1667878" cy="1035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26B46-D880-45D3-9D12-2C42226956FC}">
      <dsp:nvSpPr>
        <dsp:cNvPr id="0" name=""/>
        <dsp:cNvSpPr/>
      </dsp:nvSpPr>
      <dsp:spPr>
        <a:xfrm>
          <a:off x="6728784" y="1791172"/>
          <a:ext cx="1087128" cy="205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95"/>
              </a:lnTo>
              <a:lnTo>
                <a:pt x="1087128" y="1885195"/>
              </a:lnTo>
              <a:lnTo>
                <a:pt x="1087128" y="2058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2DB12-494C-4C17-8414-D9AA06FFAE1A}">
      <dsp:nvSpPr>
        <dsp:cNvPr id="0" name=""/>
        <dsp:cNvSpPr/>
      </dsp:nvSpPr>
      <dsp:spPr>
        <a:xfrm>
          <a:off x="5524015" y="1791172"/>
          <a:ext cx="1204769" cy="2058911"/>
        </a:xfrm>
        <a:custGeom>
          <a:avLst/>
          <a:gdLst/>
          <a:ahLst/>
          <a:cxnLst/>
          <a:rect l="0" t="0" r="0" b="0"/>
          <a:pathLst>
            <a:path>
              <a:moveTo>
                <a:pt x="1204769" y="0"/>
              </a:moveTo>
              <a:lnTo>
                <a:pt x="1204769" y="1885195"/>
              </a:lnTo>
              <a:lnTo>
                <a:pt x="0" y="1885195"/>
              </a:lnTo>
              <a:lnTo>
                <a:pt x="0" y="2058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8F473-6E9D-4463-999C-F3DB36735A32}">
      <dsp:nvSpPr>
        <dsp:cNvPr id="0" name=""/>
        <dsp:cNvSpPr/>
      </dsp:nvSpPr>
      <dsp:spPr>
        <a:xfrm>
          <a:off x="3232118" y="1791172"/>
          <a:ext cx="3496666" cy="2058911"/>
        </a:xfrm>
        <a:custGeom>
          <a:avLst/>
          <a:gdLst/>
          <a:ahLst/>
          <a:cxnLst/>
          <a:rect l="0" t="0" r="0" b="0"/>
          <a:pathLst>
            <a:path>
              <a:moveTo>
                <a:pt x="3496666" y="0"/>
              </a:moveTo>
              <a:lnTo>
                <a:pt x="3496666" y="1885195"/>
              </a:lnTo>
              <a:lnTo>
                <a:pt x="0" y="1885195"/>
              </a:lnTo>
              <a:lnTo>
                <a:pt x="0" y="2058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ADEA9-CD4B-48AD-8D68-28A7306D9C0A}">
      <dsp:nvSpPr>
        <dsp:cNvPr id="0" name=""/>
        <dsp:cNvSpPr/>
      </dsp:nvSpPr>
      <dsp:spPr>
        <a:xfrm>
          <a:off x="940220" y="1791172"/>
          <a:ext cx="5788564" cy="2058911"/>
        </a:xfrm>
        <a:custGeom>
          <a:avLst/>
          <a:gdLst/>
          <a:ahLst/>
          <a:cxnLst/>
          <a:rect l="0" t="0" r="0" b="0"/>
          <a:pathLst>
            <a:path>
              <a:moveTo>
                <a:pt x="5788564" y="0"/>
              </a:moveTo>
              <a:lnTo>
                <a:pt x="5788564" y="1885195"/>
              </a:lnTo>
              <a:lnTo>
                <a:pt x="0" y="1885195"/>
              </a:lnTo>
              <a:lnTo>
                <a:pt x="0" y="2058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3BBC6-AB37-44E5-84B6-39BAE2D362F6}">
      <dsp:nvSpPr>
        <dsp:cNvPr id="0" name=""/>
        <dsp:cNvSpPr/>
      </dsp:nvSpPr>
      <dsp:spPr>
        <a:xfrm>
          <a:off x="4427103" y="600427"/>
          <a:ext cx="2301681" cy="1098444"/>
        </a:xfrm>
        <a:custGeom>
          <a:avLst/>
          <a:gdLst/>
          <a:ahLst/>
          <a:cxnLst/>
          <a:rect l="0" t="0" r="0" b="0"/>
          <a:pathLst>
            <a:path>
              <a:moveTo>
                <a:pt x="0" y="1098444"/>
              </a:moveTo>
              <a:lnTo>
                <a:pt x="23016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5C216-D8CA-472C-B948-AF7832C7E449}">
      <dsp:nvSpPr>
        <dsp:cNvPr id="0" name=""/>
        <dsp:cNvSpPr/>
      </dsp:nvSpPr>
      <dsp:spPr>
        <a:xfrm>
          <a:off x="3489508" y="508126"/>
          <a:ext cx="1875188" cy="119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E99A11-3BE9-48F8-98AE-EB7372F3A313}">
      <dsp:nvSpPr>
        <dsp:cNvPr id="0" name=""/>
        <dsp:cNvSpPr/>
      </dsp:nvSpPr>
      <dsp:spPr>
        <a:xfrm>
          <a:off x="3697862" y="706063"/>
          <a:ext cx="1875188" cy="119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 par circonscription</a:t>
          </a:r>
        </a:p>
      </dsp:txBody>
      <dsp:txXfrm>
        <a:off x="3732738" y="740939"/>
        <a:ext cx="1805436" cy="1120992"/>
      </dsp:txXfrm>
    </dsp:sp>
    <dsp:sp modelId="{20BE2BBA-645E-4AB0-98BB-289521E6D9F1}">
      <dsp:nvSpPr>
        <dsp:cNvPr id="0" name=""/>
        <dsp:cNvSpPr/>
      </dsp:nvSpPr>
      <dsp:spPr>
        <a:xfrm>
          <a:off x="5791190" y="600427"/>
          <a:ext cx="1875188" cy="119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45DC2C-E265-4BCE-A7E3-BC74B8D67AA7}">
      <dsp:nvSpPr>
        <dsp:cNvPr id="0" name=""/>
        <dsp:cNvSpPr/>
      </dsp:nvSpPr>
      <dsp:spPr>
        <a:xfrm>
          <a:off x="5999544" y="798363"/>
          <a:ext cx="1875188" cy="119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Conseillers Techniques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CPD EPS</a:t>
          </a:r>
        </a:p>
      </dsp:txBody>
      <dsp:txXfrm>
        <a:off x="6034420" y="833239"/>
        <a:ext cx="1805436" cy="1120992"/>
      </dsp:txXfrm>
    </dsp:sp>
    <dsp:sp modelId="{A3C95D5D-90BB-4856-91F5-2C66335A384C}">
      <dsp:nvSpPr>
        <dsp:cNvPr id="0" name=""/>
        <dsp:cNvSpPr/>
      </dsp:nvSpPr>
      <dsp:spPr>
        <a:xfrm>
          <a:off x="2626" y="3850083"/>
          <a:ext cx="1875188" cy="119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2C8CED-57DD-41F4-823C-E6612C28C0E6}">
      <dsp:nvSpPr>
        <dsp:cNvPr id="0" name=""/>
        <dsp:cNvSpPr/>
      </dsp:nvSpPr>
      <dsp:spPr>
        <a:xfrm>
          <a:off x="210980" y="4048020"/>
          <a:ext cx="1875188" cy="119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21  Sylvie BENOIT</a:t>
          </a:r>
          <a:br>
            <a:rPr lang="fr-FR" sz="1600" kern="1200" dirty="0"/>
          </a:br>
          <a:r>
            <a:rPr lang="fr-FR" sz="1600" kern="1200" dirty="0"/>
            <a:t>cpdepsia21@ac-dijon.fr</a:t>
          </a:r>
        </a:p>
      </dsp:txBody>
      <dsp:txXfrm>
        <a:off x="245856" y="4082896"/>
        <a:ext cx="1805436" cy="1120992"/>
      </dsp:txXfrm>
    </dsp:sp>
    <dsp:sp modelId="{DE8020A3-6C76-44F3-9DC9-0F55E42AD3AE}">
      <dsp:nvSpPr>
        <dsp:cNvPr id="0" name=""/>
        <dsp:cNvSpPr/>
      </dsp:nvSpPr>
      <dsp:spPr>
        <a:xfrm>
          <a:off x="2294523" y="3850083"/>
          <a:ext cx="1875188" cy="119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70D81C-55CD-488C-A6E5-E9A2445D9000}">
      <dsp:nvSpPr>
        <dsp:cNvPr id="0" name=""/>
        <dsp:cNvSpPr/>
      </dsp:nvSpPr>
      <dsp:spPr>
        <a:xfrm>
          <a:off x="2502878" y="4048020"/>
          <a:ext cx="1875188" cy="119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58  Michèle LAHAIX</a:t>
          </a:r>
          <a:br>
            <a:rPr lang="fr-FR" sz="1600" kern="1200" dirty="0"/>
          </a:br>
          <a:r>
            <a:rPr lang="fr-FR" sz="1600" kern="1200" dirty="0"/>
            <a:t>michele.lahaix@ac-dijon.fr</a:t>
          </a:r>
        </a:p>
      </dsp:txBody>
      <dsp:txXfrm>
        <a:off x="2537754" y="4082896"/>
        <a:ext cx="1805436" cy="1120992"/>
      </dsp:txXfrm>
    </dsp:sp>
    <dsp:sp modelId="{F602327E-402E-48DA-8DD2-60D4E0CA176F}">
      <dsp:nvSpPr>
        <dsp:cNvPr id="0" name=""/>
        <dsp:cNvSpPr/>
      </dsp:nvSpPr>
      <dsp:spPr>
        <a:xfrm>
          <a:off x="4586421" y="3850083"/>
          <a:ext cx="1875188" cy="119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4C10DB-ABBC-4776-80C0-8F2E25AEF420}">
      <dsp:nvSpPr>
        <dsp:cNvPr id="0" name=""/>
        <dsp:cNvSpPr/>
      </dsp:nvSpPr>
      <dsp:spPr>
        <a:xfrm>
          <a:off x="4794775" y="4048020"/>
          <a:ext cx="1875188" cy="119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89  Olivier BOUSSERT</a:t>
          </a:r>
          <a:br>
            <a:rPr lang="fr-FR" sz="1600" kern="1200"/>
          </a:br>
          <a:r>
            <a:rPr lang="fr-FR" sz="1600" kern="1200"/>
            <a:t>cpdeps89@ac-dijon.fr</a:t>
          </a:r>
        </a:p>
      </dsp:txBody>
      <dsp:txXfrm>
        <a:off x="4829651" y="4082896"/>
        <a:ext cx="1805436" cy="1120992"/>
      </dsp:txXfrm>
    </dsp:sp>
    <dsp:sp modelId="{C0657331-2B60-4A62-BED0-ADAB68E3ADA4}">
      <dsp:nvSpPr>
        <dsp:cNvPr id="0" name=""/>
        <dsp:cNvSpPr/>
      </dsp:nvSpPr>
      <dsp:spPr>
        <a:xfrm>
          <a:off x="6878318" y="3850083"/>
          <a:ext cx="1875188" cy="1190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B15796-E9A9-4D0B-BC5C-B42AA2B799F6}">
      <dsp:nvSpPr>
        <dsp:cNvPr id="0" name=""/>
        <dsp:cNvSpPr/>
      </dsp:nvSpPr>
      <dsp:spPr>
        <a:xfrm>
          <a:off x="7086672" y="4048020"/>
          <a:ext cx="1875188" cy="119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71  Jean-Jacques SCHULLER</a:t>
          </a:r>
          <a:br>
            <a:rPr lang="fr-FR" sz="1600" kern="1200"/>
          </a:br>
          <a:r>
            <a:rPr lang="fr-FR" sz="1600" kern="1200"/>
            <a:t>cpdeps.71@ac-dijon.fr</a:t>
          </a:r>
        </a:p>
      </dsp:txBody>
      <dsp:txXfrm>
        <a:off x="7121548" y="4082896"/>
        <a:ext cx="1805436" cy="112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CCF65BF-7BE7-401E-A819-E311C99A24EC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B4841A-854A-41C8-A00A-9BF4852A02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948F6-2B01-45E5-8C92-67683DD4DD06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CF665E-B892-466D-9210-BDD4BDE867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6B33D1-49F2-4A0D-9C4A-64892C625AD5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0350"/>
            <a:ext cx="2627313" cy="65976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  <a:gs pos="48000">
                <a:schemeClr val="bg1"/>
              </a:gs>
              <a:gs pos="1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12"/>
          <p:cNvSpPr txBox="1">
            <a:spLocks noChangeArrowheads="1"/>
          </p:cNvSpPr>
          <p:nvPr userDrawn="1"/>
        </p:nvSpPr>
        <p:spPr bwMode="auto">
          <a:xfrm>
            <a:off x="6588125" y="5949950"/>
            <a:ext cx="2087563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u="sng"/>
              <a:t>www.ac-dijon.fr</a:t>
            </a:r>
          </a:p>
        </p:txBody>
      </p:sp>
      <p:pic>
        <p:nvPicPr>
          <p:cNvPr id="6" name="Picture 2" descr="N:\Charte graphique\logothèque\académie de dijon\Logo complet - nv\png\Logo-complet-viole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36975"/>
            <a:ext cx="23050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7824" y="3356992"/>
            <a:ext cx="5760640" cy="22818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7545A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9" y="260648"/>
            <a:ext cx="9139731" cy="2520281"/>
          </a:xfrm>
          <a:gradFill>
            <a:gsLst>
              <a:gs pos="0">
                <a:srgbClr val="9E1F63"/>
              </a:gs>
              <a:gs pos="32000">
                <a:srgbClr val="9E1F63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8ADB-F72F-44D2-9C29-2BA01C35304C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77FA-0EE1-40C8-A696-092815425E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0C1E-6D90-43B2-B6E6-A6EF1F2F3FAD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18B9-B47E-4FB4-ACC1-26376AEF3D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2B68-F4F9-4B76-8B50-FB2B9CC18E5C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F332-ED2A-4F63-A2F7-D2C92ABCE3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0927-B61A-4D82-9632-C798F66AB711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6A61-571B-4D96-A5C3-B68B568D3A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gradFill>
            <a:gsLst>
              <a:gs pos="0">
                <a:srgbClr val="9E1F63"/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844825"/>
            <a:ext cx="7772400" cy="25620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01AB-E7A3-452C-84EC-F5EEF5012A31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05B2-9312-4B58-A88C-3462931178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93D6-DFA3-49C1-AD2F-BC7996EFACF6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ECA0-C8E1-4FC2-833D-FA32CC94D8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14DF-5CCB-414D-A3CC-C99258D85B07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B8ED-45E7-4917-A3BE-D110986056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A1B6-64A8-4BD6-976B-535C1B30617F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792A-0BD2-4D4A-B6C0-62CBE6E954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9948-CC05-4215-9D98-A845EF4EB9BE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C29F-4FE6-4BE2-800D-0E73641058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5060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412-E7F8-43F4-BF5A-4AEEC3457222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DD4F-1D48-4C8E-A383-B86FD7EC9D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57192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40324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5940-FCC3-4750-9EDA-A9B7DB041654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AFC3-F7D7-4ED1-9C3A-0EF8F5BC5E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2150"/>
            <a:ext cx="9144000" cy="360363"/>
          </a:xfrm>
          <a:prstGeom prst="rect">
            <a:avLst/>
          </a:prstGeom>
          <a:solidFill>
            <a:srgbClr val="754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28CFC-3F4B-4061-A13B-B7B27D33790A}" type="datetimeFigureOut">
              <a:rPr lang="fr-FR"/>
              <a:pPr>
                <a:defRPr/>
              </a:pPr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98D802-DB46-495A-815B-01DFE3B389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2" name="Image 9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00063" y="260350"/>
            <a:ext cx="1192212" cy="1223963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Lettre%20IEN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Carte%20circo%2089%20avec%20IEN%20et%20CPCEP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che_action_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4763" y="260350"/>
            <a:ext cx="9139237" cy="2520950"/>
          </a:xfrm>
          <a:gradFill rotWithShape="0">
            <a:gsLst>
              <a:gs pos="0">
                <a:srgbClr val="9E1F63"/>
              </a:gs>
              <a:gs pos="32001">
                <a:srgbClr val="9E1F63"/>
              </a:gs>
              <a:gs pos="100000">
                <a:srgbClr val="D9D9D9"/>
              </a:gs>
            </a:gsLst>
            <a:lin/>
          </a:gradFill>
        </p:spPr>
        <p:txBody>
          <a:bodyPr/>
          <a:lstStyle/>
          <a:p>
            <a:pPr eaLnBrk="1" hangingPunct="1"/>
            <a:r>
              <a:rPr lang="fr-FR" altLang="fr-FR" sz="3200" u="sng"/>
              <a:t>Temps 2 : Réforme Cycle 3</a:t>
            </a:r>
            <a:br>
              <a:rPr lang="fr-FR" altLang="fr-FR" sz="3200" u="sng"/>
            </a:br>
            <a:r>
              <a:rPr lang="fr-FR" altLang="fr-FR"/>
              <a:t>MISE EN PLACE </a:t>
            </a:r>
            <a:br>
              <a:rPr lang="fr-FR" altLang="fr-FR"/>
            </a:br>
            <a:r>
              <a:rPr lang="fr-FR" altLang="fr-FR"/>
              <a:t>DE LA LIAISON INTER-DEGRES</a:t>
            </a: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2627313" y="3068638"/>
            <a:ext cx="6516687" cy="3097212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fr-FR" altLang="fr-FR" sz="2800" u="sng"/>
              <a:t>Objectifs de formation </a:t>
            </a:r>
            <a:r>
              <a:rPr lang="fr-FR" altLang="fr-FR" sz="2800"/>
              <a:t>:</a:t>
            </a:r>
          </a:p>
          <a:p>
            <a:pPr algn="l" eaLnBrk="1" hangingPunct="1"/>
            <a:r>
              <a:rPr lang="fr-FR" altLang="fr-FR" sz="2800"/>
              <a:t>- Formalisation du cycle 3 dans le projet EPS Collège</a:t>
            </a:r>
          </a:p>
          <a:p>
            <a:pPr algn="l" eaLnBrk="1" hangingPunct="1"/>
            <a:r>
              <a:rPr lang="fr-FR" altLang="fr-FR" sz="2800"/>
              <a:t>- Mise en œuvre de l’EPS dans le 1</a:t>
            </a:r>
            <a:r>
              <a:rPr lang="fr-FR" altLang="fr-FR" sz="2800" baseline="30000"/>
              <a:t>er</a:t>
            </a:r>
            <a:r>
              <a:rPr lang="fr-FR" altLang="fr-FR" sz="2800"/>
              <a:t> degré (CPC/CPD)</a:t>
            </a:r>
          </a:p>
          <a:p>
            <a:pPr algn="l" eaLnBrk="1" hangingPunct="1"/>
            <a:r>
              <a:rPr lang="fr-FR" altLang="fr-FR" sz="2800"/>
              <a:t>- Mise en œuvre pratique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509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9250" y="260350"/>
            <a:ext cx="6856413" cy="8096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LIAISON INTER DEGRES</a:t>
            </a:r>
          </a:p>
        </p:txBody>
      </p:sp>
      <p:sp>
        <p:nvSpPr>
          <p:cNvPr id="2" name="Flèche droite 1">
            <a:hlinkClick r:id="rId3" action="ppaction://hlinksldjump"/>
          </p:cNvPr>
          <p:cNvSpPr/>
          <p:nvPr/>
        </p:nvSpPr>
        <p:spPr>
          <a:xfrm rot="10800000">
            <a:off x="323850" y="6381750"/>
            <a:ext cx="647700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9250" y="260350"/>
            <a:ext cx="6856413" cy="8096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RENCONTRE ET PROJETS PARTICULIERS MENES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7638"/>
            <a:ext cx="779145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>
            <a:hlinkClick r:id="rId4" action="ppaction://hlinksldjump"/>
          </p:cNvPr>
          <p:cNvSpPr/>
          <p:nvPr/>
        </p:nvSpPr>
        <p:spPr>
          <a:xfrm rot="10800000">
            <a:off x="179388" y="6308725"/>
            <a:ext cx="647700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872013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èche droite 2">
            <a:hlinkClick r:id="rId3" action="ppaction://hlinksldjump"/>
          </p:cNvPr>
          <p:cNvSpPr/>
          <p:nvPr/>
        </p:nvSpPr>
        <p:spPr>
          <a:xfrm rot="10800000">
            <a:off x="179388" y="6308725"/>
            <a:ext cx="647700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86582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260350"/>
            <a:ext cx="6856413" cy="8096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EVALUATION PARTAGEE / PROJETS COMMUNS</a:t>
            </a:r>
          </a:p>
        </p:txBody>
      </p:sp>
      <p:sp>
        <p:nvSpPr>
          <p:cNvPr id="4" name="Flèche droite 3">
            <a:hlinkClick r:id="rId3" action="ppaction://hlinksldjump"/>
          </p:cNvPr>
          <p:cNvSpPr/>
          <p:nvPr/>
        </p:nvSpPr>
        <p:spPr>
          <a:xfrm rot="10800000">
            <a:off x="179388" y="6308725"/>
            <a:ext cx="647700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99592" y="2132856"/>
            <a:ext cx="7417767" cy="1584176"/>
          </a:xfrm>
          <a:prstGeom prst="roundRect">
            <a:avLst/>
          </a:prstGeom>
          <a:gradFill rotWithShape="0">
            <a:gsLst>
              <a:gs pos="0">
                <a:srgbClr val="754595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754595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754595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20320" tIns="20320" rIns="20320" bIns="20320" spcCol="1270" anchor="ctr"/>
          <a:lstStyle/>
          <a:p>
            <a:pPr algn="ctr" eaLnBrk="1" hangingPunct="1"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Travail en groupe sur les documents présentés</a:t>
            </a:r>
          </a:p>
        </p:txBody>
      </p:sp>
      <p:grpSp>
        <p:nvGrpSpPr>
          <p:cNvPr id="16389" name="Groupe 7"/>
          <p:cNvGrpSpPr>
            <a:grpSpLocks/>
          </p:cNvGrpSpPr>
          <p:nvPr/>
        </p:nvGrpSpPr>
        <p:grpSpPr bwMode="auto">
          <a:xfrm>
            <a:off x="912813" y="4456113"/>
            <a:ext cx="7015162" cy="647700"/>
            <a:chOff x="913239" y="4455877"/>
            <a:chExt cx="7014537" cy="648072"/>
          </a:xfrm>
        </p:grpSpPr>
        <p:sp>
          <p:nvSpPr>
            <p:cNvPr id="4" name="Flèche droite 3"/>
            <p:cNvSpPr/>
            <p:nvPr/>
          </p:nvSpPr>
          <p:spPr>
            <a:xfrm>
              <a:off x="913239" y="4455877"/>
              <a:ext cx="936542" cy="6480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167252" y="4455877"/>
              <a:ext cx="5760524" cy="646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36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Par groupe de 3</a:t>
              </a:r>
            </a:p>
          </p:txBody>
        </p:sp>
      </p:grpSp>
      <p:grpSp>
        <p:nvGrpSpPr>
          <p:cNvPr id="16390" name="Groupe 8"/>
          <p:cNvGrpSpPr>
            <a:grpSpLocks/>
          </p:cNvGrpSpPr>
          <p:nvPr/>
        </p:nvGrpSpPr>
        <p:grpSpPr bwMode="auto">
          <a:xfrm>
            <a:off x="933450" y="5194300"/>
            <a:ext cx="7015163" cy="649288"/>
            <a:chOff x="933419" y="5194722"/>
            <a:chExt cx="7014537" cy="648072"/>
          </a:xfrm>
        </p:grpSpPr>
        <p:sp>
          <p:nvSpPr>
            <p:cNvPr id="6" name="Flèche droite 5"/>
            <p:cNvSpPr/>
            <p:nvPr/>
          </p:nvSpPr>
          <p:spPr>
            <a:xfrm>
              <a:off x="933419" y="5194722"/>
              <a:ext cx="936541" cy="6480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187432" y="5194722"/>
              <a:ext cx="5760524" cy="6464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36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Restitution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142976" y="1357298"/>
            <a:ext cx="7417767" cy="1428760"/>
          </a:xfrm>
          <a:prstGeom prst="roundRect">
            <a:avLst/>
          </a:prstGeom>
          <a:gradFill rotWithShape="0">
            <a:gsLst>
              <a:gs pos="0">
                <a:srgbClr val="754595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754595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754595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20320" tIns="20320" rIns="20320" bIns="20320" spcCol="1270" anchor="ctr"/>
          <a:lstStyle/>
          <a:p>
            <a:pPr algn="ctr" eaLnBrk="1" hangingPunct="1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Proposer une programmation 6ème à partir de l’ex : diagnostic « vécu sportif »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2000232" y="2998373"/>
          <a:ext cx="5049051" cy="385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55576" y="2492896"/>
            <a:ext cx="7417767" cy="1584176"/>
          </a:xfrm>
          <a:prstGeom prst="roundRect">
            <a:avLst/>
          </a:prstGeom>
          <a:gradFill rotWithShape="0">
            <a:gsLst>
              <a:gs pos="0">
                <a:srgbClr val="754595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754595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754595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20320" tIns="20320" rIns="20320" bIns="20320" spcCol="1270" anchor="ctr"/>
          <a:lstStyle/>
          <a:p>
            <a:pPr algn="ctr" eaLnBrk="1" hangingPunct="1"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MISE EN COMMUN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55576" y="2492896"/>
            <a:ext cx="7417767" cy="1584176"/>
          </a:xfrm>
          <a:prstGeom prst="roundRect">
            <a:avLst/>
          </a:prstGeom>
          <a:gradFill rotWithShape="0">
            <a:gsLst>
              <a:gs pos="0">
                <a:srgbClr val="754595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754595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754595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20320" tIns="20320" rIns="20320" bIns="20320" spcCol="1270" anchor="ctr"/>
          <a:lstStyle/>
          <a:p>
            <a:pPr algn="ctr" eaLnBrk="1" hangingPunct="1"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RESTITUTION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973138"/>
            <a:ext cx="709295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51032" y="173900"/>
            <a:ext cx="6642620" cy="1584176"/>
          </a:xfrm>
          <a:prstGeom prst="roundRect">
            <a:avLst/>
          </a:prstGeom>
          <a:gradFill rotWithShape="0">
            <a:gsLst>
              <a:gs pos="0">
                <a:srgbClr val="754595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754595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754595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20320" tIns="20320" rIns="20320" bIns="20320" spcCol="1270" anchor="ctr"/>
          <a:lstStyle/>
          <a:p>
            <a:pPr algn="ctr" eaLnBrk="1" hangingPunct="1"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DIFFUSION  DE DOCUMENTS</a:t>
            </a:r>
          </a:p>
        </p:txBody>
      </p:sp>
      <p:sp>
        <p:nvSpPr>
          <p:cNvPr id="5" name="ZoneTexte 4"/>
          <p:cNvSpPr txBox="1"/>
          <p:nvPr/>
        </p:nvSpPr>
        <p:spPr bwMode="auto">
          <a:xfrm>
            <a:off x="1998663" y="3084513"/>
            <a:ext cx="69770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Fiche action 1er degré</a:t>
            </a:r>
          </a:p>
        </p:txBody>
      </p:sp>
      <p:sp>
        <p:nvSpPr>
          <p:cNvPr id="8" name="ZoneTexte 7"/>
          <p:cNvSpPr txBox="1"/>
          <p:nvPr/>
        </p:nvSpPr>
        <p:spPr bwMode="auto">
          <a:xfrm>
            <a:off x="1987550" y="2205038"/>
            <a:ext cx="6977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Niveau attendu à l'entrée en 6ème par champ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2011363" y="3865563"/>
            <a:ext cx="6978650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Outils créés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(Fiche « diagnostic », fiche rencontre, évaluation partagée, missions CPC/CPD, Extraction et traitement des données 1</a:t>
            </a:r>
            <a:r>
              <a:rPr lang="fr-FR" sz="20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er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degré)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1512" name="Groupe 11"/>
          <p:cNvGrpSpPr>
            <a:grpSpLocks/>
          </p:cNvGrpSpPr>
          <p:nvPr/>
        </p:nvGrpSpPr>
        <p:grpSpPr bwMode="auto">
          <a:xfrm>
            <a:off x="546100" y="2398713"/>
            <a:ext cx="8466138" cy="3484562"/>
            <a:chOff x="938002" y="1849043"/>
            <a:chExt cx="6989774" cy="3486874"/>
          </a:xfrm>
        </p:grpSpPr>
        <p:sp>
          <p:nvSpPr>
            <p:cNvPr id="13" name="Flèche droite 12"/>
            <p:cNvSpPr/>
            <p:nvPr/>
          </p:nvSpPr>
          <p:spPr>
            <a:xfrm>
              <a:off x="955041" y="4530521"/>
              <a:ext cx="650090" cy="4479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67405" y="4381197"/>
              <a:ext cx="5760371" cy="954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28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Sous couvert du chef d’établissement : </a:t>
              </a:r>
              <a:r>
                <a:rPr lang="fr-FR" sz="2800" b="1" u="sng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  <a:hlinkClick r:id="rId2" action="ppaction://hlinkfile"/>
                </a:rPr>
                <a:t>Lettre IEN « conseil école-collège »</a:t>
              </a:r>
              <a:endParaRPr lang="fr-FR" sz="28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938002" y="3470955"/>
              <a:ext cx="650090" cy="44638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0" name="Flèche droite 19"/>
            <p:cNvSpPr/>
            <p:nvPr/>
          </p:nvSpPr>
          <p:spPr>
            <a:xfrm>
              <a:off x="938002" y="2627434"/>
              <a:ext cx="650090" cy="4479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1" name="Flèche droite 20"/>
            <p:cNvSpPr/>
            <p:nvPr/>
          </p:nvSpPr>
          <p:spPr>
            <a:xfrm>
              <a:off x="955041" y="1849043"/>
              <a:ext cx="650090" cy="4479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 bwMode="auto">
          <a:xfrm>
            <a:off x="2035175" y="5788025"/>
            <a:ext cx="69770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Site internet EPS académie Dijon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546100" y="5862638"/>
            <a:ext cx="785813" cy="4476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EPS DANS LE 1</a:t>
            </a:r>
            <a:r>
              <a:rPr lang="fr-FR" altLang="fr-FR" baseline="30000"/>
              <a:t>er</a:t>
            </a:r>
            <a:r>
              <a:rPr lang="fr-FR" altLang="fr-FR"/>
              <a:t> DEGRE</a:t>
            </a:r>
          </a:p>
        </p:txBody>
      </p:sp>
      <p:pic>
        <p:nvPicPr>
          <p:cNvPr id="4099" name="Imag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133600"/>
            <a:ext cx="3937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>
            <a:hlinkClick r:id="rId4" action="ppaction://hlinksldjump"/>
          </p:cNvPr>
          <p:cNvSpPr/>
          <p:nvPr/>
        </p:nvSpPr>
        <p:spPr>
          <a:xfrm>
            <a:off x="841375" y="2708275"/>
            <a:ext cx="1619250" cy="10080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b="1" dirty="0"/>
              <a:t>IEN</a:t>
            </a:r>
          </a:p>
          <a:p>
            <a:pPr algn="ctr" eaLnBrk="1" hangingPunct="1">
              <a:defRPr/>
            </a:pPr>
            <a:r>
              <a:rPr lang="fr-FR" sz="3200" b="1" dirty="0"/>
              <a:t> &amp; CPC</a:t>
            </a:r>
          </a:p>
        </p:txBody>
      </p:sp>
      <p:sp>
        <p:nvSpPr>
          <p:cNvPr id="7" name="Rectangle à coins arrondis 6">
            <a:hlinkClick r:id="rId5" action="ppaction://hlinksldjump"/>
          </p:cNvPr>
          <p:cNvSpPr/>
          <p:nvPr/>
        </p:nvSpPr>
        <p:spPr>
          <a:xfrm>
            <a:off x="7391400" y="2708275"/>
            <a:ext cx="1328738" cy="10445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b="1" dirty="0"/>
              <a:t>CPD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4695825"/>
            <a:ext cx="1905000" cy="1120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fr-FR" altLang="fr-FR" sz="3600" b="1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FR" altLang="fr-FR" sz="3600" b="1"/>
              <a:t>FIN</a:t>
            </a: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2448">
            <a:off x="5486400" y="381000"/>
            <a:ext cx="3276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7549">
            <a:off x="762000" y="3124200"/>
            <a:ext cx="24288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75784">
            <a:off x="6324600" y="39624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22366">
            <a:off x="2971800" y="838200"/>
            <a:ext cx="16510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1000"/>
            <a:ext cx="21796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EPS DANS LE 1</a:t>
            </a:r>
            <a:r>
              <a:rPr lang="fr-FR" altLang="fr-FR" baseline="30000"/>
              <a:t>er</a:t>
            </a:r>
            <a:r>
              <a:rPr lang="fr-FR" altLang="fr-FR"/>
              <a:t> DEGRE</a:t>
            </a: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b="1" u="sng"/>
              <a:t>Les textes</a:t>
            </a:r>
            <a:r>
              <a:rPr lang="fr-FR" b="1"/>
              <a:t> : </a:t>
            </a:r>
            <a:endParaRPr lang="fr-FR"/>
          </a:p>
          <a:p>
            <a:r>
              <a:rPr lang="fr-FR" sz="2800" b="1"/>
              <a:t>108 H annuelle  3 H durée hebdomadaire moyenne (Arrêté du 09/11/2015) </a:t>
            </a:r>
            <a:endParaRPr lang="fr-FR" sz="2800"/>
          </a:p>
          <a:p>
            <a:r>
              <a:rPr lang="fr-FR" sz="2800" b="1"/>
              <a:t>4 C.A. programmés  au C3 </a:t>
            </a:r>
            <a:endParaRPr lang="fr-FR" sz="2800"/>
          </a:p>
          <a:p>
            <a:r>
              <a:rPr lang="fr-FR" sz="2800" b="1"/>
              <a:t>Enseignement assuré par : (3 possibilités)</a:t>
            </a:r>
          </a:p>
          <a:p>
            <a:pPr>
              <a:buFontTx/>
              <a:buChar char="-"/>
            </a:pPr>
            <a:r>
              <a:rPr lang="fr-FR" sz="2800" b="1"/>
              <a:t>enseignant de la classe</a:t>
            </a:r>
          </a:p>
          <a:p>
            <a:pPr>
              <a:buFont typeface="Arial" charset="0"/>
              <a:buNone/>
            </a:pPr>
            <a:r>
              <a:rPr lang="fr-FR" sz="2800" b="1"/>
              <a:t>-   décloisonnement par un enseignant de l’école</a:t>
            </a:r>
          </a:p>
          <a:p>
            <a:pPr>
              <a:buFontTx/>
              <a:buChar char="-"/>
            </a:pPr>
            <a:r>
              <a:rPr lang="fr-FR" sz="2800" b="1"/>
              <a:t>intervenant extérieur (procédure particulière)</a:t>
            </a:r>
          </a:p>
          <a:p>
            <a:r>
              <a:rPr lang="fr-FR" sz="2800" b="1"/>
              <a:t>Modules d’EPS d’au moins 6 à 7 séances au moins 10H et au moins 2 modules /champ/an. </a:t>
            </a:r>
            <a:endParaRPr lang="fr-FR" sz="2800"/>
          </a:p>
          <a:p>
            <a:pPr>
              <a:buFontTx/>
              <a:buChar char="-"/>
            </a:pPr>
            <a:endParaRPr lang="fr-FR" sz="2800"/>
          </a:p>
          <a:p>
            <a:pPr>
              <a:buFont typeface="Arial" charset="0"/>
              <a:buNone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EPS DANS LE 1</a:t>
            </a:r>
            <a:r>
              <a:rPr lang="fr-FR" altLang="fr-FR" baseline="30000"/>
              <a:t>er</a:t>
            </a:r>
            <a:r>
              <a:rPr lang="fr-FR" altLang="fr-FR"/>
              <a:t> DEGRE</a:t>
            </a:r>
          </a:p>
        </p:txBody>
      </p:sp>
      <p:sp>
        <p:nvSpPr>
          <p:cNvPr id="6147" name="Espace réservé du contenu 4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143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b="1" u="sng"/>
              <a:t>Les attentes</a:t>
            </a:r>
            <a:r>
              <a:rPr lang="fr-FR" b="1"/>
              <a:t> : </a:t>
            </a:r>
            <a:endParaRPr lang="fr-FR" sz="2800"/>
          </a:p>
          <a:p>
            <a:r>
              <a:rPr lang="fr-FR" sz="2800" b="1"/>
              <a:t>Assurer la couverture équilibrée des 4 C.A. </a:t>
            </a:r>
            <a:endParaRPr lang="fr-FR" sz="2800"/>
          </a:p>
          <a:p>
            <a:r>
              <a:rPr lang="fr-FR" sz="2800" b="1"/>
              <a:t>Donner du temps pour apprendre </a:t>
            </a:r>
            <a:endParaRPr lang="fr-FR" sz="2800"/>
          </a:p>
          <a:p>
            <a:r>
              <a:rPr lang="fr-FR" sz="2800" b="1"/>
              <a:t>Adapter l’offre de formation aux conditions locales </a:t>
            </a:r>
            <a:endParaRPr lang="fr-FR" sz="2800"/>
          </a:p>
          <a:p>
            <a:pPr>
              <a:buFont typeface="Arial" charset="0"/>
              <a:buNone/>
            </a:pPr>
            <a:r>
              <a:rPr lang="fr-FR" b="1" u="sng"/>
              <a:t>La réalité</a:t>
            </a:r>
            <a:r>
              <a:rPr lang="fr-FR" b="1"/>
              <a:t> : </a:t>
            </a:r>
            <a:endParaRPr lang="fr-FR"/>
          </a:p>
          <a:p>
            <a:r>
              <a:rPr lang="fr-FR" sz="2400" b="1"/>
              <a:t>Des horaires   pas toujours respectés, </a:t>
            </a:r>
            <a:endParaRPr lang="fr-FR" sz="2400"/>
          </a:p>
          <a:p>
            <a:r>
              <a:rPr lang="fr-FR" sz="2400" b="1"/>
              <a:t>Un manque de cohérence entre pratique et programmation, </a:t>
            </a:r>
            <a:endParaRPr lang="fr-FR" sz="2400"/>
          </a:p>
          <a:p>
            <a:r>
              <a:rPr lang="fr-FR" sz="2400" b="1"/>
              <a:t>Les enseignants appréhendent la gestion du groupe classe en EPS (gymnase, extérieur, sécurité). </a:t>
            </a:r>
            <a:endParaRPr lang="fr-FR" sz="2400"/>
          </a:p>
          <a:p>
            <a:r>
              <a:rPr lang="fr-FR" sz="2400" b="1"/>
              <a:t>Un sentiment d’incompétence chez les Professeurs des écoles (Cf. rapport des I.G.).</a:t>
            </a:r>
            <a:endParaRPr lang="fr-FR" sz="2400"/>
          </a:p>
          <a:p>
            <a:pPr>
              <a:buFont typeface="Arial" charset="0"/>
              <a:buNone/>
            </a:pP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/>
              <a:t>Organigramme </a:t>
            </a:r>
          </a:p>
        </p:txBody>
      </p:sp>
      <p:graphicFrame>
        <p:nvGraphicFramePr>
          <p:cNvPr id="56" name="Espace réservé du contenu 5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Espace réservé du contenu 55"/>
          <p:cNvGraphicFramePr>
            <a:graphicFrameLocks noGrp="1"/>
          </p:cNvGraphicFramePr>
          <p:nvPr>
            <p:ph idx="1"/>
          </p:nvPr>
        </p:nvGraphicFramePr>
        <p:xfrm>
          <a:off x="12616" y="830441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4643438" y="27813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71736" y="3213100"/>
            <a:ext cx="35719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2 CPC par circonscription :</a:t>
            </a:r>
          </a:p>
          <a:p>
            <a:pPr algn="ctr">
              <a:defRPr/>
            </a:pPr>
            <a:r>
              <a:rPr lang="fr-FR" dirty="0"/>
              <a:t> 1 généraliste et  1  avec mission EPS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EPS DANS LE 1</a:t>
            </a:r>
            <a:r>
              <a:rPr lang="fr-FR" altLang="fr-FR" baseline="30000"/>
              <a:t>er</a:t>
            </a:r>
            <a:r>
              <a:rPr lang="fr-FR" altLang="fr-FR"/>
              <a:t> DEGRE</a:t>
            </a:r>
          </a:p>
        </p:txBody>
      </p:sp>
      <p:grpSp>
        <p:nvGrpSpPr>
          <p:cNvPr id="2" name="Groupe 4"/>
          <p:cNvGrpSpPr>
            <a:grpSpLocks/>
          </p:cNvGrpSpPr>
          <p:nvPr/>
        </p:nvGrpSpPr>
        <p:grpSpPr bwMode="auto">
          <a:xfrm>
            <a:off x="611188" y="3716338"/>
            <a:ext cx="7710487" cy="1754187"/>
            <a:chOff x="913239" y="4455877"/>
            <a:chExt cx="7710368" cy="1754588"/>
          </a:xfrm>
        </p:grpSpPr>
        <p:sp>
          <p:nvSpPr>
            <p:cNvPr id="6" name="Flèche droite 5"/>
            <p:cNvSpPr/>
            <p:nvPr/>
          </p:nvSpPr>
          <p:spPr>
            <a:xfrm>
              <a:off x="913239" y="4455877"/>
              <a:ext cx="936611" cy="64784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921285" y="4455877"/>
              <a:ext cx="6702322" cy="17545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36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Projet EPS avec intervenants,  décrit dans une </a:t>
              </a:r>
              <a:r>
                <a:rPr lang="fr-FR" sz="3600" b="1" u="sng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  <a:hlinkClick r:id="rId2" action="ppaction://hlinkfile"/>
                </a:rPr>
                <a:t>FICHE ACTION</a:t>
              </a:r>
              <a:endParaRPr lang="fr-FR" sz="36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692275" y="2060575"/>
            <a:ext cx="5545138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3200" dirty="0"/>
              <a:t>PROJET D’ ACTION DEPARTEMENTAL  EN 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260350"/>
            <a:ext cx="6856413" cy="809625"/>
          </a:xfrm>
        </p:spPr>
        <p:txBody>
          <a:bodyPr anchor="b"/>
          <a:lstStyle/>
          <a:p>
            <a:pPr eaLnBrk="1" hangingPunct="1">
              <a:defRPr/>
            </a:pPr>
            <a:r>
              <a:rPr lang="fr-FR" alt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PROBLEMATIQUE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78845" y="1809006"/>
            <a:ext cx="7417767" cy="1584176"/>
          </a:xfrm>
          <a:prstGeom prst="roundRect">
            <a:avLst/>
          </a:prstGeom>
          <a:gradFill rotWithShape="0">
            <a:gsLst>
              <a:gs pos="0">
                <a:srgbClr val="754595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754595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754595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lIns="20320" tIns="20320" rIns="20320" bIns="20320" spcCol="1270" anchor="ctr"/>
          <a:lstStyle/>
          <a:p>
            <a:pPr algn="ctr" eaLnBrk="1" hangingPunct="1"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Comment établir la communication entre école et le collège?</a:t>
            </a:r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900113" y="4132263"/>
            <a:ext cx="7015162" cy="647700"/>
            <a:chOff x="913239" y="4455877"/>
            <a:chExt cx="7014537" cy="648072"/>
          </a:xfrm>
        </p:grpSpPr>
        <p:sp>
          <p:nvSpPr>
            <p:cNvPr id="2" name="Flèche droite 1"/>
            <p:cNvSpPr/>
            <p:nvPr/>
          </p:nvSpPr>
          <p:spPr>
            <a:xfrm>
              <a:off x="913239" y="4455877"/>
              <a:ext cx="1100039" cy="6480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167252" y="4455877"/>
              <a:ext cx="5760524" cy="646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36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  Etat des lieux</a:t>
              </a:r>
            </a:p>
          </p:txBody>
        </p:sp>
      </p:grpSp>
      <p:grpSp>
        <p:nvGrpSpPr>
          <p:cNvPr id="6" name="Groupe 6"/>
          <p:cNvGrpSpPr>
            <a:grpSpLocks/>
          </p:cNvGrpSpPr>
          <p:nvPr/>
        </p:nvGrpSpPr>
        <p:grpSpPr bwMode="auto">
          <a:xfrm>
            <a:off x="900113" y="4872038"/>
            <a:ext cx="7978775" cy="1754187"/>
            <a:chOff x="913239" y="5195357"/>
            <a:chExt cx="7014537" cy="1755472"/>
          </a:xfrm>
        </p:grpSpPr>
        <p:sp>
          <p:nvSpPr>
            <p:cNvPr id="9" name="Flèche droite 8"/>
            <p:cNvSpPr/>
            <p:nvPr/>
          </p:nvSpPr>
          <p:spPr>
            <a:xfrm>
              <a:off x="913239" y="5195357"/>
              <a:ext cx="936481" cy="6481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67928" y="5195357"/>
              <a:ext cx="5759848" cy="17554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36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Rôle du conseil école-collège</a:t>
              </a:r>
            </a:p>
            <a:p>
              <a:pPr eaLnBrk="1" hangingPunct="1">
                <a:defRPr/>
              </a:pPr>
              <a:r>
                <a:rPr lang="fr-FR" sz="24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(Programmation/progression sur l’ensemble du cycle 3 + Mise en place de projets pédagogiques communs) - Décret 24/07/2013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260350"/>
            <a:ext cx="6856413" cy="809625"/>
          </a:xfrm>
        </p:spPr>
        <p:txBody>
          <a:bodyPr anchor="b"/>
          <a:lstStyle/>
          <a:p>
            <a:pPr eaLnBrk="1" hangingPunct="1">
              <a:defRPr/>
            </a:pPr>
            <a:r>
              <a:rPr lang="fr-FR" alt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D’OUTILS</a:t>
            </a:r>
          </a:p>
        </p:txBody>
      </p:sp>
      <p:sp>
        <p:nvSpPr>
          <p:cNvPr id="8" name="Rectangle à coins arrondis 7">
            <a:hlinkClick r:id="rId2" action="ppaction://hlinksldjump"/>
          </p:cNvPr>
          <p:cNvSpPr/>
          <p:nvPr/>
        </p:nvSpPr>
        <p:spPr>
          <a:xfrm>
            <a:off x="827088" y="2816225"/>
            <a:ext cx="3024187" cy="1079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b="1" dirty="0"/>
              <a:t>DIAGNOSTIC</a:t>
            </a:r>
          </a:p>
          <a:p>
            <a:pPr algn="ctr" eaLnBrk="1" hangingPunct="1">
              <a:defRPr/>
            </a:pPr>
            <a:r>
              <a:rPr lang="fr-FR" sz="3200" b="1" dirty="0"/>
              <a:t>« Vécu Sportif »</a:t>
            </a:r>
          </a:p>
        </p:txBody>
      </p:sp>
      <p:sp>
        <p:nvSpPr>
          <p:cNvPr id="9" name="Rectangle à coins arrondis 8">
            <a:hlinkClick r:id="rId3" action="ppaction://hlinksldjump"/>
          </p:cNvPr>
          <p:cNvSpPr/>
          <p:nvPr/>
        </p:nvSpPr>
        <p:spPr>
          <a:xfrm>
            <a:off x="4714875" y="1571625"/>
            <a:ext cx="3822700" cy="20875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b="1" dirty="0"/>
              <a:t>PROJETS PARTICULIERS</a:t>
            </a:r>
          </a:p>
          <a:p>
            <a:pPr algn="ctr" eaLnBrk="1" hangingPunct="1">
              <a:defRPr/>
            </a:pPr>
            <a:r>
              <a:rPr lang="fr-FR" sz="3200" b="1" dirty="0"/>
              <a:t>« rencontres et projets menés »</a:t>
            </a:r>
            <a:endParaRPr lang="fr-FR" dirty="0"/>
          </a:p>
        </p:txBody>
      </p:sp>
      <p:sp>
        <p:nvSpPr>
          <p:cNvPr id="10" name="Rectangle à coins arrondis 9">
            <a:hlinkClick r:id="rId4" action="ppaction://hlinksldjump"/>
          </p:cNvPr>
          <p:cNvSpPr/>
          <p:nvPr/>
        </p:nvSpPr>
        <p:spPr>
          <a:xfrm>
            <a:off x="4857750" y="4572000"/>
            <a:ext cx="3500438" cy="1079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b="1" dirty="0"/>
              <a:t>Evaluation partagée / Projets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rectorat color scheme">
      <a:dk1>
        <a:sysClr val="windowText" lastClr="000000"/>
      </a:dk1>
      <a:lt1>
        <a:sysClr val="window" lastClr="FFFFFF"/>
      </a:lt1>
      <a:dk2>
        <a:srgbClr val="754595"/>
      </a:dk2>
      <a:lt2>
        <a:srgbClr val="A0A0A0"/>
      </a:lt2>
      <a:accent1>
        <a:srgbClr val="FE19FF"/>
      </a:accent1>
      <a:accent2>
        <a:srgbClr val="92D050"/>
      </a:accent2>
      <a:accent3>
        <a:srgbClr val="FF0000"/>
      </a:accent3>
      <a:accent4>
        <a:srgbClr val="00B0F0"/>
      </a:accent4>
      <a:accent5>
        <a:srgbClr val="FFC000"/>
      </a:accent5>
      <a:accent6>
        <a:srgbClr val="00FF99"/>
      </a:accent6>
      <a:hlink>
        <a:srgbClr val="0000FF"/>
      </a:hlink>
      <a:folHlink>
        <a:srgbClr val="9E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ctorat color scheme">
    <a:dk1>
      <a:sysClr val="windowText" lastClr="000000"/>
    </a:dk1>
    <a:lt1>
      <a:sysClr val="window" lastClr="FFFFFF"/>
    </a:lt1>
    <a:dk2>
      <a:srgbClr val="754595"/>
    </a:dk2>
    <a:lt2>
      <a:srgbClr val="A0A0A0"/>
    </a:lt2>
    <a:accent1>
      <a:srgbClr val="FE19FF"/>
    </a:accent1>
    <a:accent2>
      <a:srgbClr val="92D050"/>
    </a:accent2>
    <a:accent3>
      <a:srgbClr val="FF0000"/>
    </a:accent3>
    <a:accent4>
      <a:srgbClr val="00B0F0"/>
    </a:accent4>
    <a:accent5>
      <a:srgbClr val="FFC000"/>
    </a:accent5>
    <a:accent6>
      <a:srgbClr val="00FF99"/>
    </a:accent6>
    <a:hlink>
      <a:srgbClr val="0000FF"/>
    </a:hlink>
    <a:folHlink>
      <a:srgbClr val="9E009E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246</Words>
  <Application>Microsoft Office PowerPoint</Application>
  <PresentationFormat>Affichage à l'écran (4:3)</PresentationFormat>
  <Paragraphs>75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Temps 2 : Réforme Cycle 3 MISE EN PLACE  DE LA LIAISON INTER-DEGRES</vt:lpstr>
      <vt:lpstr>EPS DANS LE 1er DEGRE</vt:lpstr>
      <vt:lpstr>EPS DANS LE 1er DEGRE</vt:lpstr>
      <vt:lpstr>EPS DANS LE 1er DEGRE</vt:lpstr>
      <vt:lpstr>Organigramme </vt:lpstr>
      <vt:lpstr>Présentation PowerPoint</vt:lpstr>
      <vt:lpstr>EPS DANS LE 1er DEGRE</vt:lpstr>
      <vt:lpstr>PROBLEMATIQUE</vt:lpstr>
      <vt:lpstr>PRESENTATION D’OUTILS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 Maz</dc:creator>
  <cp:lastModifiedBy>Valérie et Jean Paul</cp:lastModifiedBy>
  <cp:revision>81</cp:revision>
  <dcterms:created xsi:type="dcterms:W3CDTF">2013-04-25T07:59:49Z</dcterms:created>
  <dcterms:modified xsi:type="dcterms:W3CDTF">2017-01-13T11:00:01Z</dcterms:modified>
</cp:coreProperties>
</file>